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/>
    <p:restoredTop sz="94650"/>
  </p:normalViewPr>
  <p:slideViewPr>
    <p:cSldViewPr snapToGrid="0" snapToObjects="1">
      <p:cViewPr varScale="1">
        <p:scale>
          <a:sx n="91" d="100"/>
          <a:sy n="91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2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8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1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4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u-is/bingoca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C4E2B34-E8BD-9942-8CC3-D789F09F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9" r="22272" b="-1"/>
          <a:stretch/>
        </p:blipFill>
        <p:spPr>
          <a:xfrm>
            <a:off x="4395038" y="10"/>
            <a:ext cx="782541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EE1C6-CBF2-614F-AF11-DB3E0EDEB424}"/>
              </a:ext>
            </a:extLst>
          </p:cNvPr>
          <p:cNvSpPr txBox="1"/>
          <p:nvPr/>
        </p:nvSpPr>
        <p:spPr>
          <a:xfrm>
            <a:off x="149902" y="6378839"/>
            <a:ext cx="2218544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By: Michelle Fields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0FBF5-AAF8-3648-9893-71B4F7C6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/>
              <a:t>Chore Contest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45BDB-FE2F-2A41-8A5B-1A636665A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program to allow households to easily run a chore contest.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9A8-D50A-9346-980D-B7114192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F08F-291B-B64D-BBE4-A0F52C6B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Original: a two-part program to hold a chore contest.</a:t>
            </a:r>
          </a:p>
          <a:p>
            <a:pPr lvl="1"/>
            <a:r>
              <a:rPr lang="en-US" dirty="0"/>
              <a:t>Part 1: gather data &amp; print rankings</a:t>
            </a:r>
          </a:p>
          <a:p>
            <a:pPr lvl="1"/>
            <a:r>
              <a:rPr lang="en-US" dirty="0"/>
              <a:t>Part 2: prize pool </a:t>
            </a:r>
          </a:p>
          <a:p>
            <a:r>
              <a:rPr lang="en-US" dirty="0"/>
              <a:t>Reality: a simple program to gather data &amp; print total chores completed</a:t>
            </a:r>
          </a:p>
          <a:p>
            <a:endParaRPr lang="en-US" dirty="0"/>
          </a:p>
          <a:p>
            <a:r>
              <a:rPr lang="en-US" dirty="0"/>
              <a:t>Code source: </a:t>
            </a:r>
            <a:r>
              <a:rPr lang="en-US" u="sng" dirty="0">
                <a:hlinkClick r:id="rId2"/>
              </a:rPr>
              <a:t>https://github.com/ksu-is/bingocaller</a:t>
            </a:r>
            <a:endParaRPr lang="en-US" dirty="0"/>
          </a:p>
          <a:p>
            <a:pPr lvl="1"/>
            <a:r>
              <a:rPr lang="en-US" dirty="0"/>
              <a:t>Didn’t end up using much from that </a:t>
            </a:r>
          </a:p>
        </p:txBody>
      </p:sp>
    </p:spTree>
    <p:extLst>
      <p:ext uri="{BB962C8B-B14F-4D97-AF65-F5344CB8AC3E}">
        <p14:creationId xmlns:p14="http://schemas.microsoft.com/office/powerpoint/2010/main" val="299866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D237-7F73-5346-91E1-3485D77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Surprises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4997-CACE-1440-A6BD-47F8795C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Surprises:</a:t>
            </a:r>
          </a:p>
          <a:p>
            <a:pPr lvl="1"/>
            <a:r>
              <a:rPr lang="en-US" dirty="0"/>
              <a:t>Amount of coding required </a:t>
            </a:r>
          </a:p>
          <a:p>
            <a:pPr lvl="1"/>
            <a:r>
              <a:rPr lang="en-US" dirty="0"/>
              <a:t>Difficulty making ranks</a:t>
            </a:r>
          </a:p>
          <a:p>
            <a:r>
              <a:rPr lang="en-US" dirty="0"/>
              <a:t>Changes:</a:t>
            </a:r>
          </a:p>
          <a:p>
            <a:pPr lvl="1"/>
            <a:r>
              <a:rPr lang="en-US" dirty="0"/>
              <a:t>Simple program – just gathers data </a:t>
            </a:r>
          </a:p>
          <a:p>
            <a:pPr lvl="1"/>
            <a:r>
              <a:rPr lang="en-US" dirty="0"/>
              <a:t>No ranking </a:t>
            </a:r>
          </a:p>
          <a:p>
            <a:pPr lvl="1"/>
            <a:r>
              <a:rPr lang="en-US" dirty="0"/>
              <a:t>No prize pool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83E2-7EB2-0C41-ACA3-37F4504D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Roadblocks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A0F7-89BE-C94E-B2B8-411A55E2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753578" cy="8419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Forgetting small things (i.e., restart a function if input is invalid)</a:t>
            </a:r>
          </a:p>
        </p:txBody>
      </p: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CF7F54B-0B21-6B4D-B569-ED2FD1F98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207" y="2504849"/>
            <a:ext cx="11413587" cy="4051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32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F835-4801-7F4D-93A9-A8E0DD0C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More roadblocks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D71E-DED3-154F-96B8-43CF5BA6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8502" y="646938"/>
            <a:ext cx="5181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Getting input to match up &amp; be usable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C770A9-4EB8-4A41-BC7E-BE2ABD608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5360" y="1750146"/>
            <a:ext cx="10241281" cy="5069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6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3E8B-F149-E24D-9D2A-8E5BE8B4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 roadblocks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122D91-8CB8-754A-9E34-EBF277525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838" y="1378493"/>
            <a:ext cx="6053137" cy="37724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EC158-0BC8-6D48-AD22-D6412652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Requesting more user input &amp; matching it up</a:t>
            </a:r>
          </a:p>
        </p:txBody>
      </p:sp>
    </p:spTree>
    <p:extLst>
      <p:ext uri="{BB962C8B-B14F-4D97-AF65-F5344CB8AC3E}">
        <p14:creationId xmlns:p14="http://schemas.microsoft.com/office/powerpoint/2010/main" val="25608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9DA0-55F0-C242-9577-1F7B6A5251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800" dirty="0"/>
              <a:t>Chore contest code</a:t>
            </a:r>
          </a:p>
        </p:txBody>
      </p:sp>
    </p:spTree>
    <p:extLst>
      <p:ext uri="{BB962C8B-B14F-4D97-AF65-F5344CB8AC3E}">
        <p14:creationId xmlns:p14="http://schemas.microsoft.com/office/powerpoint/2010/main" val="288009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A3DFE3-34E2-459B-9E29-F344B3B3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Does it run?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26B58A0A-42DC-9B45-9C44-961318719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16" r="1279"/>
          <a:stretch/>
        </p:blipFill>
        <p:spPr>
          <a:xfrm>
            <a:off x="1295224" y="4359348"/>
            <a:ext cx="9601553" cy="20520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388B1-706A-8A45-ABCD-9221B1A80BC0}"/>
              </a:ext>
            </a:extLst>
          </p:cNvPr>
          <p:cNvSpPr txBox="1"/>
          <p:nvPr/>
        </p:nvSpPr>
        <p:spPr>
          <a:xfrm>
            <a:off x="1839433" y="2137144"/>
            <a:ext cx="6996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runs but without many of the desired functions.</a:t>
            </a:r>
          </a:p>
          <a:p>
            <a:r>
              <a:rPr lang="en-US" sz="2400" dirty="0"/>
              <a:t>The program lacks: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Ranking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Pool of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Selection from prize pool  </a:t>
            </a:r>
          </a:p>
        </p:txBody>
      </p:sp>
    </p:spTree>
    <p:extLst>
      <p:ext uri="{BB962C8B-B14F-4D97-AF65-F5344CB8AC3E}">
        <p14:creationId xmlns:p14="http://schemas.microsoft.com/office/powerpoint/2010/main" val="3055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C71-6B5E-B34E-BA3F-C9DFBE37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AC31-5BEB-4C4B-987C-FED1F80E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035" y="1902319"/>
            <a:ext cx="5181600" cy="42519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Make ranking system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Attempt part 2</a:t>
            </a:r>
          </a:p>
        </p:txBody>
      </p:sp>
      <p:pic>
        <p:nvPicPr>
          <p:cNvPr id="6" name="Content Placeholder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1EF2F87D-78DB-2E4D-A2F5-D2DF23B3A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0835" y="1902319"/>
            <a:ext cx="8733314" cy="4090518"/>
          </a:xfrm>
          <a:noFill/>
          <a:ln w="127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473353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70D1B91-CEBC-774D-8878-CE8EA4DF7BB4}" vid="{554CE665-C641-1A44-A0BC-0252D6ECB9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151</TotalTime>
  <Words>182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The Hand Bold</vt:lpstr>
      <vt:lpstr>The Serif Hand Black</vt:lpstr>
      <vt:lpstr>Theme1</vt:lpstr>
      <vt:lpstr>Chore Contest Program</vt:lpstr>
      <vt:lpstr>What was the idea?</vt:lpstr>
      <vt:lpstr>Surprises &amp; changes</vt:lpstr>
      <vt:lpstr>Roadblocks</vt:lpstr>
      <vt:lpstr>More roadblocks</vt:lpstr>
      <vt:lpstr>And more roadblocks</vt:lpstr>
      <vt:lpstr>Chore contest code</vt:lpstr>
      <vt:lpstr>Does it run?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Chore Contest Program</dc:title>
  <dc:creator>Michelle Fields</dc:creator>
  <cp:lastModifiedBy>Michelle Fields</cp:lastModifiedBy>
  <cp:revision>4</cp:revision>
  <dcterms:created xsi:type="dcterms:W3CDTF">2021-12-01T16:36:22Z</dcterms:created>
  <dcterms:modified xsi:type="dcterms:W3CDTF">2021-12-12T20:41:06Z</dcterms:modified>
</cp:coreProperties>
</file>