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League Spartan" pitchFamily="2" charset="77"/>
      <p:regular r:id="rId3"/>
      <p:bold r:id="rId4"/>
    </p:embeddedFont>
    <p:embeddedFont>
      <p:font typeface="Sanchez" panose="02000000000000000000" pitchFamily="2" charset="77"/>
      <p:regular r:id="rId5"/>
    </p:embeddedFont>
    <p:embeddedFont>
      <p:font typeface="Sanchez Italics" pitchFamily="2" charset="77"/>
      <p:regular r:id="rId6"/>
      <p: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3969" y="7089229"/>
            <a:ext cx="2434672" cy="2169071"/>
          </a:xfrm>
          <a:custGeom>
            <a:avLst/>
            <a:gdLst/>
            <a:ahLst/>
            <a:cxnLst/>
            <a:rect l="l" t="t" r="r" b="b"/>
            <a:pathLst>
              <a:path w="2434672" h="2169071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566226" y="8860394"/>
            <a:ext cx="2946926" cy="1591340"/>
          </a:xfrm>
          <a:custGeom>
            <a:avLst/>
            <a:gdLst/>
            <a:ahLst/>
            <a:cxnLst/>
            <a:rect l="l" t="t" r="r" b="b"/>
            <a:pathLst>
              <a:path w="2946926" h="1591340">
                <a:moveTo>
                  <a:pt x="0" y="0"/>
                </a:moveTo>
                <a:lnTo>
                  <a:pt x="2946926" y="0"/>
                </a:lnTo>
                <a:lnTo>
                  <a:pt x="2946926" y="1591340"/>
                </a:lnTo>
                <a:lnTo>
                  <a:pt x="0" y="1591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1995" y="457042"/>
            <a:ext cx="6221127" cy="2113499"/>
            <a:chOff x="0" y="0"/>
            <a:chExt cx="8294836" cy="2817999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8294836" cy="188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FFFFFF"/>
                  </a:solidFill>
                  <a:latin typeface="League Spartan"/>
                </a:rPr>
                <a:t>Cinemize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30319"/>
              <a:ext cx="8294836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FFFFFF"/>
                  </a:solidFill>
                  <a:latin typeface="Sanchez"/>
                </a:rPr>
                <a:t>CAMERON SILVERA-ROBINSON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229592" y="735161"/>
            <a:ext cx="2697408" cy="1206294"/>
          </a:xfrm>
          <a:custGeom>
            <a:avLst/>
            <a:gdLst/>
            <a:ahLst/>
            <a:cxnLst/>
            <a:rect l="l" t="t" r="r" b="b"/>
            <a:pathLst>
              <a:path w="2697408" h="1206294">
                <a:moveTo>
                  <a:pt x="0" y="0"/>
                </a:moveTo>
                <a:lnTo>
                  <a:pt x="2697407" y="0"/>
                </a:lnTo>
                <a:lnTo>
                  <a:pt x="2697407" y="1206294"/>
                </a:lnTo>
                <a:lnTo>
                  <a:pt x="0" y="120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360" t="-30797" r="-41533" b="-876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495435" y="1021587"/>
            <a:ext cx="547276" cy="547276"/>
          </a:xfrm>
          <a:custGeom>
            <a:avLst/>
            <a:gdLst/>
            <a:ahLst/>
            <a:cxnLst/>
            <a:rect l="l" t="t" r="r" b="b"/>
            <a:pathLst>
              <a:path w="547276" h="547276">
                <a:moveTo>
                  <a:pt x="0" y="0"/>
                </a:moveTo>
                <a:lnTo>
                  <a:pt x="547276" y="0"/>
                </a:lnTo>
                <a:lnTo>
                  <a:pt x="547276" y="547275"/>
                </a:lnTo>
                <a:lnTo>
                  <a:pt x="0" y="547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68003" y="1096390"/>
            <a:ext cx="312351" cy="397669"/>
          </a:xfrm>
          <a:custGeom>
            <a:avLst/>
            <a:gdLst/>
            <a:ahLst/>
            <a:cxnLst/>
            <a:rect l="l" t="t" r="r" b="b"/>
            <a:pathLst>
              <a:path w="312351" h="397669">
                <a:moveTo>
                  <a:pt x="0" y="0"/>
                </a:moveTo>
                <a:lnTo>
                  <a:pt x="312352" y="0"/>
                </a:lnTo>
                <a:lnTo>
                  <a:pt x="312352" y="397669"/>
                </a:lnTo>
                <a:lnTo>
                  <a:pt x="0" y="39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172188" y="1103899"/>
            <a:ext cx="458521" cy="390160"/>
          </a:xfrm>
          <a:custGeom>
            <a:avLst/>
            <a:gdLst/>
            <a:ahLst/>
            <a:cxnLst/>
            <a:rect l="l" t="t" r="r" b="b"/>
            <a:pathLst>
              <a:path w="458521" h="390160">
                <a:moveTo>
                  <a:pt x="0" y="0"/>
                </a:moveTo>
                <a:lnTo>
                  <a:pt x="458521" y="0"/>
                </a:lnTo>
                <a:lnTo>
                  <a:pt x="458521" y="390160"/>
                </a:lnTo>
                <a:lnTo>
                  <a:pt x="0" y="390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1902271" y="457042"/>
            <a:ext cx="5932319" cy="6205907"/>
            <a:chOff x="0" y="0"/>
            <a:chExt cx="1562421" cy="16344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62421" cy="1634478"/>
            </a:xfrm>
            <a:custGeom>
              <a:avLst/>
              <a:gdLst/>
              <a:ahLst/>
              <a:cxnLst/>
              <a:rect l="l" t="t" r="r" b="b"/>
              <a:pathLst>
                <a:path w="1562421" h="1634478">
                  <a:moveTo>
                    <a:pt x="0" y="0"/>
                  </a:moveTo>
                  <a:lnTo>
                    <a:pt x="1562421" y="0"/>
                  </a:lnTo>
                  <a:lnTo>
                    <a:pt x="1562421" y="1634478"/>
                  </a:lnTo>
                  <a:lnTo>
                    <a:pt x="0" y="1634478"/>
                  </a:lnTo>
                  <a:close/>
                </a:path>
              </a:pathLst>
            </a:custGeom>
            <a:solidFill>
              <a:srgbClr val="4556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562421" cy="165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2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263961" y="6662949"/>
            <a:ext cx="3375208" cy="3375208"/>
            <a:chOff x="0" y="0"/>
            <a:chExt cx="3241040" cy="3241040"/>
          </a:xfrm>
        </p:grpSpPr>
        <p:sp>
          <p:nvSpPr>
            <p:cNvPr id="15" name="Freeform 15"/>
            <p:cNvSpPr/>
            <p:nvPr/>
          </p:nvSpPr>
          <p:spPr>
            <a:xfrm>
              <a:off x="10160" y="12700"/>
              <a:ext cx="3228340" cy="186690"/>
            </a:xfrm>
            <a:custGeom>
              <a:avLst/>
              <a:gdLst/>
              <a:ahLst/>
              <a:cxnLst/>
              <a:rect l="l" t="t" r="r" b="b"/>
              <a:pathLst>
                <a:path w="3228340" h="18669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350" y="193040"/>
              <a:ext cx="3228340" cy="3041650"/>
            </a:xfrm>
            <a:custGeom>
              <a:avLst/>
              <a:gdLst/>
              <a:ahLst/>
              <a:cxnLst/>
              <a:rect l="l" t="t" r="r" b="b"/>
              <a:pathLst>
                <a:path w="3228340" h="304165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6350" y="193040"/>
              <a:ext cx="3228340" cy="3041650"/>
            </a:xfrm>
            <a:custGeom>
              <a:avLst/>
              <a:gdLst/>
              <a:ahLst/>
              <a:cxnLst/>
              <a:rect l="l" t="t" r="r" b="b"/>
              <a:pathLst>
                <a:path w="3228340" h="304165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10"/>
              <a:stretch>
                <a:fillRect l="-6815" r="-681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3241040" cy="3241040"/>
            </a:xfrm>
            <a:custGeom>
              <a:avLst/>
              <a:gdLst/>
              <a:ahLst/>
              <a:cxnLst/>
              <a:rect l="l" t="t" r="r" b="b"/>
              <a:pathLst>
                <a:path w="3241040" h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49860" y="73660"/>
              <a:ext cx="299720" cy="63500"/>
            </a:xfrm>
            <a:custGeom>
              <a:avLst/>
              <a:gdLst/>
              <a:ahLst/>
              <a:cxnLst/>
              <a:rect l="l" t="t" r="r" b="b"/>
              <a:pathLst>
                <a:path w="299720" h="6350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91820" y="88900"/>
              <a:ext cx="2508250" cy="33020"/>
            </a:xfrm>
            <a:custGeom>
              <a:avLst/>
              <a:gdLst/>
              <a:ahLst/>
              <a:cxnLst/>
              <a:rect l="l" t="t" r="r" b="b"/>
              <a:pathLst>
                <a:path w="2508250" h="3302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007231" y="620912"/>
            <a:ext cx="5741346" cy="5907031"/>
          </a:xfrm>
          <a:custGeom>
            <a:avLst/>
            <a:gdLst/>
            <a:ahLst/>
            <a:cxnLst/>
            <a:rect l="l" t="t" r="r" b="b"/>
            <a:pathLst>
              <a:path w="5741346" h="5907031">
                <a:moveTo>
                  <a:pt x="0" y="0"/>
                </a:moveTo>
                <a:lnTo>
                  <a:pt x="5741347" y="0"/>
                </a:lnTo>
                <a:lnTo>
                  <a:pt x="5741347" y="5907032"/>
                </a:lnTo>
                <a:lnTo>
                  <a:pt x="0" y="59070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54" r="-5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1639169" y="6784429"/>
            <a:ext cx="2434672" cy="2169071"/>
          </a:xfrm>
          <a:custGeom>
            <a:avLst/>
            <a:gdLst/>
            <a:ahLst/>
            <a:cxnLst/>
            <a:rect l="l" t="t" r="r" b="b"/>
            <a:pathLst>
              <a:path w="2434672" h="2169071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1791569" y="6936829"/>
            <a:ext cx="2434672" cy="2169071"/>
          </a:xfrm>
          <a:custGeom>
            <a:avLst/>
            <a:gdLst/>
            <a:ahLst/>
            <a:cxnLst/>
            <a:rect l="l" t="t" r="r" b="b"/>
            <a:pathLst>
              <a:path w="2434672" h="2169071">
                <a:moveTo>
                  <a:pt x="0" y="0"/>
                </a:moveTo>
                <a:lnTo>
                  <a:pt x="2434672" y="0"/>
                </a:lnTo>
                <a:lnTo>
                  <a:pt x="2434672" y="2169071"/>
                </a:lnTo>
                <a:lnTo>
                  <a:pt x="0" y="2169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64962" y="6155423"/>
            <a:ext cx="6898681" cy="2482480"/>
          </a:xfrm>
          <a:custGeom>
            <a:avLst/>
            <a:gdLst/>
            <a:ahLst/>
            <a:cxnLst/>
            <a:rect l="l" t="t" r="r" b="b"/>
            <a:pathLst>
              <a:path w="6898681" h="2482480">
                <a:moveTo>
                  <a:pt x="0" y="0"/>
                </a:moveTo>
                <a:lnTo>
                  <a:pt x="6898680" y="0"/>
                </a:lnTo>
                <a:lnTo>
                  <a:pt x="6898680" y="2482480"/>
                </a:lnTo>
                <a:lnTo>
                  <a:pt x="0" y="24824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1096230">
            <a:off x="5920746" y="7858757"/>
            <a:ext cx="2197932" cy="601684"/>
          </a:xfrm>
          <a:custGeom>
            <a:avLst/>
            <a:gdLst/>
            <a:ahLst/>
            <a:cxnLst/>
            <a:rect l="l" t="t" r="r" b="b"/>
            <a:pathLst>
              <a:path w="2197932" h="601684">
                <a:moveTo>
                  <a:pt x="0" y="0"/>
                </a:moveTo>
                <a:lnTo>
                  <a:pt x="2197932" y="0"/>
                </a:lnTo>
                <a:lnTo>
                  <a:pt x="2197932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1096230">
            <a:off x="5460764" y="7867386"/>
            <a:ext cx="2197932" cy="601684"/>
          </a:xfrm>
          <a:custGeom>
            <a:avLst/>
            <a:gdLst/>
            <a:ahLst/>
            <a:cxnLst/>
            <a:rect l="l" t="t" r="r" b="b"/>
            <a:pathLst>
              <a:path w="2197932" h="601684">
                <a:moveTo>
                  <a:pt x="0" y="0"/>
                </a:moveTo>
                <a:lnTo>
                  <a:pt x="2197932" y="0"/>
                </a:lnTo>
                <a:lnTo>
                  <a:pt x="2197932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1096230">
            <a:off x="5026797" y="7933887"/>
            <a:ext cx="2197932" cy="601684"/>
          </a:xfrm>
          <a:custGeom>
            <a:avLst/>
            <a:gdLst/>
            <a:ahLst/>
            <a:cxnLst/>
            <a:rect l="l" t="t" r="r" b="b"/>
            <a:pathLst>
              <a:path w="2197932" h="601684">
                <a:moveTo>
                  <a:pt x="0" y="0"/>
                </a:moveTo>
                <a:lnTo>
                  <a:pt x="2197933" y="0"/>
                </a:lnTo>
                <a:lnTo>
                  <a:pt x="2197933" y="601684"/>
                </a:lnTo>
                <a:lnTo>
                  <a:pt x="0" y="60168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407079" y="3468345"/>
            <a:ext cx="7589605" cy="314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5"/>
              </a:lnSpc>
            </a:pPr>
            <a:r>
              <a:rPr lang="en-US" sz="2835">
                <a:solidFill>
                  <a:srgbClr val="FFFFFF"/>
                </a:solidFill>
                <a:latin typeface="Sanchez"/>
              </a:rPr>
              <a:t>Randomly selects and recommends a movie title from a Letterboxd user’s public Watchlist. The recommended movie title is accompanied by a description and an image from the movie.</a:t>
            </a:r>
          </a:p>
          <a:p>
            <a:pPr>
              <a:lnSpc>
                <a:spcPts val="3295"/>
              </a:lnSpc>
            </a:pPr>
            <a:endParaRPr lang="en-US" sz="2835">
              <a:solidFill>
                <a:srgbClr val="FFFFFF"/>
              </a:solidFill>
              <a:latin typeface="Sanchez"/>
            </a:endParaRPr>
          </a:p>
          <a:p>
            <a:pPr>
              <a:lnSpc>
                <a:spcPts val="3295"/>
              </a:lnSpc>
              <a:spcBef>
                <a:spcPct val="0"/>
              </a:spcBef>
            </a:pPr>
            <a:endParaRPr lang="en-US" sz="2835">
              <a:solidFill>
                <a:srgbClr val="FFFFFF"/>
              </a:solidFill>
              <a:latin typeface="Sanchez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60359" y="2858896"/>
            <a:ext cx="5970612" cy="49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2"/>
              </a:lnSpc>
              <a:spcBef>
                <a:spcPct val="0"/>
              </a:spcBef>
            </a:pPr>
            <a:r>
              <a:rPr lang="en-US" sz="3117">
                <a:solidFill>
                  <a:srgbClr val="FFFFFF"/>
                </a:solidFill>
                <a:latin typeface="Sanchez Italics"/>
              </a:rPr>
              <a:t>WATCHLISTING SIMPLIFIED.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638448" y="1985512"/>
            <a:ext cx="1000720" cy="37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TITLE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336574" y="2551492"/>
            <a:ext cx="2302594" cy="37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DESCRIPTION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463372" y="4262812"/>
            <a:ext cx="1212246" cy="113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2"/>
              </a:lnSpc>
              <a:spcBef>
                <a:spcPct val="0"/>
              </a:spcBef>
            </a:pPr>
            <a:r>
              <a:rPr lang="en-US" sz="2325" spc="116">
                <a:solidFill>
                  <a:srgbClr val="FFFFFF"/>
                </a:solidFill>
                <a:latin typeface="Sanchez"/>
              </a:rPr>
              <a:t>IMAGE FROM MOVIE</a:t>
            </a:r>
          </a:p>
        </p:txBody>
      </p:sp>
      <p:sp>
        <p:nvSpPr>
          <p:cNvPr id="33" name="AutoShape 33"/>
          <p:cNvSpPr/>
          <p:nvPr/>
        </p:nvSpPr>
        <p:spPr>
          <a:xfrm>
            <a:off x="11791569" y="2189824"/>
            <a:ext cx="232798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11675692" y="2727228"/>
            <a:ext cx="1221272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11675618" y="4838599"/>
            <a:ext cx="76259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36"/>
          <p:cNvSpPr txBox="1"/>
          <p:nvPr/>
        </p:nvSpPr>
        <p:spPr>
          <a:xfrm>
            <a:off x="9438394" y="1002537"/>
            <a:ext cx="2200776" cy="370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325" spc="116" dirty="0">
                <a:solidFill>
                  <a:srgbClr val="FFFFFF"/>
                </a:solidFill>
                <a:latin typeface="Sanchez"/>
              </a:rPr>
              <a:t>HYPERLINK</a:t>
            </a:r>
          </a:p>
        </p:txBody>
      </p:sp>
      <p:sp>
        <p:nvSpPr>
          <p:cNvPr id="37" name="AutoShape 37"/>
          <p:cNvSpPr/>
          <p:nvPr/>
        </p:nvSpPr>
        <p:spPr>
          <a:xfrm>
            <a:off x="11675766" y="1192560"/>
            <a:ext cx="958341" cy="476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360359" y="9154379"/>
            <a:ext cx="7988219" cy="1132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2"/>
              </a:lnSpc>
            </a:pPr>
            <a:r>
              <a:rPr lang="en-US" sz="2317">
                <a:solidFill>
                  <a:srgbClr val="FFFFFF"/>
                </a:solidFill>
                <a:latin typeface="Sanchez"/>
              </a:rPr>
              <a:t>https://github.com/ksu-is/Cinemize---Letterboxd-Watch-List-Randomizer</a:t>
            </a:r>
          </a:p>
          <a:p>
            <a:pPr>
              <a:lnSpc>
                <a:spcPts val="3012"/>
              </a:lnSpc>
              <a:spcBef>
                <a:spcPct val="0"/>
              </a:spcBef>
            </a:pPr>
            <a:endParaRPr lang="en-US" sz="2317">
              <a:solidFill>
                <a:srgbClr val="FFFFFF"/>
              </a:solidFill>
              <a:latin typeface="Sanche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Sanchez Italics</vt:lpstr>
      <vt:lpstr>Calibri</vt:lpstr>
      <vt:lpstr>League Spartan</vt:lpstr>
      <vt:lpstr>Sanchez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Cinimize</dc:title>
  <cp:lastModifiedBy>cameron silvera-robinson</cp:lastModifiedBy>
  <cp:revision>2</cp:revision>
  <dcterms:created xsi:type="dcterms:W3CDTF">2006-08-16T00:00:00Z</dcterms:created>
  <dcterms:modified xsi:type="dcterms:W3CDTF">2024-04-26T14:48:57Z</dcterms:modified>
  <dc:identifier>DAGAn7aQr8s</dc:identifier>
</cp:coreProperties>
</file>