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nchez" charset="1" panose="02000000000000000000"/>
      <p:regular r:id="rId10"/>
    </p:embeddedFont>
    <p:embeddedFont>
      <p:font typeface="Sanchez Italics" charset="1" panose="00000000000000000000"/>
      <p:regular r:id="rId11"/>
    </p:embeddedFont>
    <p:embeddedFont>
      <p:font typeface="League Spartan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8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43969" y="7089229"/>
            <a:ext cx="2434672" cy="2169071"/>
          </a:xfrm>
          <a:custGeom>
            <a:avLst/>
            <a:gdLst/>
            <a:ahLst/>
            <a:cxnLst/>
            <a:rect r="r" b="b" t="t" l="l"/>
            <a:pathLst>
              <a:path h="2169071" w="2434672">
                <a:moveTo>
                  <a:pt x="0" y="0"/>
                </a:moveTo>
                <a:lnTo>
                  <a:pt x="2434672" y="0"/>
                </a:lnTo>
                <a:lnTo>
                  <a:pt x="2434672" y="2169071"/>
                </a:lnTo>
                <a:lnTo>
                  <a:pt x="0" y="2169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66226" y="8860394"/>
            <a:ext cx="2946926" cy="1591340"/>
          </a:xfrm>
          <a:custGeom>
            <a:avLst/>
            <a:gdLst/>
            <a:ahLst/>
            <a:cxnLst/>
            <a:rect r="r" b="b" t="t" l="l"/>
            <a:pathLst>
              <a:path h="1591340" w="2946926">
                <a:moveTo>
                  <a:pt x="0" y="0"/>
                </a:moveTo>
                <a:lnTo>
                  <a:pt x="2946926" y="0"/>
                </a:lnTo>
                <a:lnTo>
                  <a:pt x="2946926" y="1591340"/>
                </a:lnTo>
                <a:lnTo>
                  <a:pt x="0" y="1591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1995" y="457042"/>
            <a:ext cx="6221127" cy="2113499"/>
            <a:chOff x="0" y="0"/>
            <a:chExt cx="8294836" cy="28179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47650"/>
              <a:ext cx="8294836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FFFFFF"/>
                  </a:solidFill>
                  <a:latin typeface="League Spartan"/>
                </a:rPr>
                <a:t>Cinemize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30319"/>
              <a:ext cx="8294836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FFFFFF"/>
                  </a:solidFill>
                  <a:latin typeface="Sanchez"/>
                </a:rPr>
                <a:t>CAMERON SILVERA-ROBINSON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229592" y="735161"/>
            <a:ext cx="2697408" cy="1206294"/>
          </a:xfrm>
          <a:custGeom>
            <a:avLst/>
            <a:gdLst/>
            <a:ahLst/>
            <a:cxnLst/>
            <a:rect r="r" b="b" t="t" l="l"/>
            <a:pathLst>
              <a:path h="1206294" w="2697408">
                <a:moveTo>
                  <a:pt x="0" y="0"/>
                </a:moveTo>
                <a:lnTo>
                  <a:pt x="2697407" y="0"/>
                </a:lnTo>
                <a:lnTo>
                  <a:pt x="2697407" y="1206294"/>
                </a:lnTo>
                <a:lnTo>
                  <a:pt x="0" y="1206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360" t="-30797" r="-41533" b="-8763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95435" y="1021587"/>
            <a:ext cx="547276" cy="547276"/>
          </a:xfrm>
          <a:custGeom>
            <a:avLst/>
            <a:gdLst/>
            <a:ahLst/>
            <a:cxnLst/>
            <a:rect r="r" b="b" t="t" l="l"/>
            <a:pathLst>
              <a:path h="547276" w="547276">
                <a:moveTo>
                  <a:pt x="0" y="0"/>
                </a:moveTo>
                <a:lnTo>
                  <a:pt x="547276" y="0"/>
                </a:lnTo>
                <a:lnTo>
                  <a:pt x="547276" y="547275"/>
                </a:lnTo>
                <a:lnTo>
                  <a:pt x="0" y="547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68003" y="1096390"/>
            <a:ext cx="312351" cy="397669"/>
          </a:xfrm>
          <a:custGeom>
            <a:avLst/>
            <a:gdLst/>
            <a:ahLst/>
            <a:cxnLst/>
            <a:rect r="r" b="b" t="t" l="l"/>
            <a:pathLst>
              <a:path h="397669" w="312351">
                <a:moveTo>
                  <a:pt x="0" y="0"/>
                </a:moveTo>
                <a:lnTo>
                  <a:pt x="312352" y="0"/>
                </a:lnTo>
                <a:lnTo>
                  <a:pt x="312352" y="397669"/>
                </a:lnTo>
                <a:lnTo>
                  <a:pt x="0" y="39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72188" y="1103899"/>
            <a:ext cx="458521" cy="390160"/>
          </a:xfrm>
          <a:custGeom>
            <a:avLst/>
            <a:gdLst/>
            <a:ahLst/>
            <a:cxnLst/>
            <a:rect r="r" b="b" t="t" l="l"/>
            <a:pathLst>
              <a:path h="390160" w="458521">
                <a:moveTo>
                  <a:pt x="0" y="0"/>
                </a:moveTo>
                <a:lnTo>
                  <a:pt x="458521" y="0"/>
                </a:lnTo>
                <a:lnTo>
                  <a:pt x="458521" y="390160"/>
                </a:lnTo>
                <a:lnTo>
                  <a:pt x="0" y="390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902271" y="457042"/>
            <a:ext cx="5932319" cy="6205907"/>
            <a:chOff x="0" y="0"/>
            <a:chExt cx="1562421" cy="16344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62421" cy="1634478"/>
            </a:xfrm>
            <a:custGeom>
              <a:avLst/>
              <a:gdLst/>
              <a:ahLst/>
              <a:cxnLst/>
              <a:rect r="r" b="b" t="t" l="l"/>
              <a:pathLst>
                <a:path h="1634478" w="1562421">
                  <a:moveTo>
                    <a:pt x="0" y="0"/>
                  </a:moveTo>
                  <a:lnTo>
                    <a:pt x="1562421" y="0"/>
                  </a:lnTo>
                  <a:lnTo>
                    <a:pt x="1562421" y="1634478"/>
                  </a:lnTo>
                  <a:lnTo>
                    <a:pt x="0" y="1634478"/>
                  </a:lnTo>
                  <a:close/>
                </a:path>
              </a:pathLst>
            </a:custGeom>
            <a:solidFill>
              <a:srgbClr val="45566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62421" cy="1653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2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8263961" y="6662949"/>
            <a:ext cx="3375208" cy="3375208"/>
            <a:chOff x="0" y="0"/>
            <a:chExt cx="3241040" cy="32410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0160" y="12700"/>
              <a:ext cx="3228340" cy="186690"/>
            </a:xfrm>
            <a:custGeom>
              <a:avLst/>
              <a:gdLst/>
              <a:ahLst/>
              <a:cxnLst/>
              <a:rect r="r" b="b" t="t" l="l"/>
              <a:pathLst>
                <a:path h="186690" w="3228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3101340" y="0"/>
                  </a:lnTo>
                  <a:cubicBezTo>
                    <a:pt x="3171190" y="0"/>
                    <a:pt x="3228340" y="57150"/>
                    <a:pt x="3228340" y="127000"/>
                  </a:cubicBezTo>
                  <a:lnTo>
                    <a:pt x="3228340" y="186690"/>
                  </a:lnTo>
                  <a:cubicBezTo>
                    <a:pt x="3228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solidFill>
              <a:srgbClr val="F6F7F7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blipFill>
              <a:blip r:embed="rId10"/>
              <a:stretch>
                <a:fillRect l="-6815" t="0" r="-6815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41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3241040">
                  <a:moveTo>
                    <a:pt x="3107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3107690" y="3241040"/>
                  </a:lnTo>
                  <a:cubicBezTo>
                    <a:pt x="3181350" y="3241040"/>
                    <a:pt x="3241040" y="3181350"/>
                    <a:pt x="3241040" y="3107690"/>
                  </a:cubicBezTo>
                  <a:lnTo>
                    <a:pt x="3241040" y="133350"/>
                  </a:lnTo>
                  <a:cubicBezTo>
                    <a:pt x="3241040" y="59690"/>
                    <a:pt x="3181350" y="0"/>
                    <a:pt x="3107690" y="0"/>
                  </a:cubicBezTo>
                  <a:close/>
                  <a:moveTo>
                    <a:pt x="133350" y="12700"/>
                  </a:moveTo>
                  <a:lnTo>
                    <a:pt x="3107690" y="12700"/>
                  </a:lnTo>
                  <a:cubicBezTo>
                    <a:pt x="3173730" y="12700"/>
                    <a:pt x="3228340" y="67310"/>
                    <a:pt x="3228340" y="133350"/>
                  </a:cubicBezTo>
                  <a:lnTo>
                    <a:pt x="3228340" y="186690"/>
                  </a:ln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close/>
                  <a:moveTo>
                    <a:pt x="3107690" y="3228340"/>
                  </a:move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3228340" y="199390"/>
                  </a:lnTo>
                  <a:lnTo>
                    <a:pt x="3228340" y="3107690"/>
                  </a:lnTo>
                  <a:cubicBezTo>
                    <a:pt x="3228340" y="3175000"/>
                    <a:pt x="3175000" y="3228340"/>
                    <a:pt x="3107690" y="32283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591820" y="88900"/>
              <a:ext cx="2508250" cy="33020"/>
            </a:xfrm>
            <a:custGeom>
              <a:avLst/>
              <a:gdLst/>
              <a:ahLst/>
              <a:cxnLst/>
              <a:rect r="r" b="b" t="t" l="l"/>
              <a:pathLst>
                <a:path h="33020" w="2508250">
                  <a:moveTo>
                    <a:pt x="2491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2491740" y="0"/>
                  </a:lnTo>
                  <a:cubicBezTo>
                    <a:pt x="2500630" y="0"/>
                    <a:pt x="2508250" y="7620"/>
                    <a:pt x="2508250" y="16510"/>
                  </a:cubicBezTo>
                  <a:lnTo>
                    <a:pt x="2508250" y="16510"/>
                  </a:lnTo>
                  <a:cubicBezTo>
                    <a:pt x="2506980" y="25400"/>
                    <a:pt x="2500630" y="33020"/>
                    <a:pt x="2491740" y="3302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2007231" y="620912"/>
            <a:ext cx="5741346" cy="5907031"/>
          </a:xfrm>
          <a:custGeom>
            <a:avLst/>
            <a:gdLst/>
            <a:ahLst/>
            <a:cxnLst/>
            <a:rect r="r" b="b" t="t" l="l"/>
            <a:pathLst>
              <a:path h="5907031" w="5741346">
                <a:moveTo>
                  <a:pt x="0" y="0"/>
                </a:moveTo>
                <a:lnTo>
                  <a:pt x="5741347" y="0"/>
                </a:lnTo>
                <a:lnTo>
                  <a:pt x="5741347" y="5907032"/>
                </a:lnTo>
                <a:lnTo>
                  <a:pt x="0" y="59070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639169" y="6784429"/>
            <a:ext cx="2434672" cy="2169071"/>
          </a:xfrm>
          <a:custGeom>
            <a:avLst/>
            <a:gdLst/>
            <a:ahLst/>
            <a:cxnLst/>
            <a:rect r="r" b="b" t="t" l="l"/>
            <a:pathLst>
              <a:path h="2169071" w="2434672">
                <a:moveTo>
                  <a:pt x="0" y="0"/>
                </a:moveTo>
                <a:lnTo>
                  <a:pt x="2434672" y="0"/>
                </a:lnTo>
                <a:lnTo>
                  <a:pt x="2434672" y="2169071"/>
                </a:lnTo>
                <a:lnTo>
                  <a:pt x="0" y="21690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791569" y="6936829"/>
            <a:ext cx="2434672" cy="2169071"/>
          </a:xfrm>
          <a:custGeom>
            <a:avLst/>
            <a:gdLst/>
            <a:ahLst/>
            <a:cxnLst/>
            <a:rect r="r" b="b" t="t" l="l"/>
            <a:pathLst>
              <a:path h="2169071" w="2434672">
                <a:moveTo>
                  <a:pt x="0" y="0"/>
                </a:moveTo>
                <a:lnTo>
                  <a:pt x="2434672" y="0"/>
                </a:lnTo>
                <a:lnTo>
                  <a:pt x="2434672" y="2169071"/>
                </a:lnTo>
                <a:lnTo>
                  <a:pt x="0" y="21690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64962" y="6155423"/>
            <a:ext cx="6898681" cy="2482480"/>
          </a:xfrm>
          <a:custGeom>
            <a:avLst/>
            <a:gdLst/>
            <a:ahLst/>
            <a:cxnLst/>
            <a:rect r="r" b="b" t="t" l="l"/>
            <a:pathLst>
              <a:path h="2482480" w="6898681">
                <a:moveTo>
                  <a:pt x="0" y="0"/>
                </a:moveTo>
                <a:lnTo>
                  <a:pt x="6898680" y="0"/>
                </a:lnTo>
                <a:lnTo>
                  <a:pt x="6898680" y="2482480"/>
                </a:lnTo>
                <a:lnTo>
                  <a:pt x="0" y="248248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1096230">
            <a:off x="5920746" y="7858757"/>
            <a:ext cx="2197932" cy="601684"/>
          </a:xfrm>
          <a:custGeom>
            <a:avLst/>
            <a:gdLst/>
            <a:ahLst/>
            <a:cxnLst/>
            <a:rect r="r" b="b" t="t" l="l"/>
            <a:pathLst>
              <a:path h="601684" w="2197932">
                <a:moveTo>
                  <a:pt x="0" y="0"/>
                </a:moveTo>
                <a:lnTo>
                  <a:pt x="2197932" y="0"/>
                </a:lnTo>
                <a:lnTo>
                  <a:pt x="2197932" y="601684"/>
                </a:lnTo>
                <a:lnTo>
                  <a:pt x="0" y="6016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1096230">
            <a:off x="5460764" y="7867386"/>
            <a:ext cx="2197932" cy="601684"/>
          </a:xfrm>
          <a:custGeom>
            <a:avLst/>
            <a:gdLst/>
            <a:ahLst/>
            <a:cxnLst/>
            <a:rect r="r" b="b" t="t" l="l"/>
            <a:pathLst>
              <a:path h="601684" w="2197932">
                <a:moveTo>
                  <a:pt x="0" y="0"/>
                </a:moveTo>
                <a:lnTo>
                  <a:pt x="2197932" y="0"/>
                </a:lnTo>
                <a:lnTo>
                  <a:pt x="2197932" y="601684"/>
                </a:lnTo>
                <a:lnTo>
                  <a:pt x="0" y="60168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96230">
            <a:off x="5026797" y="7933887"/>
            <a:ext cx="2197932" cy="601684"/>
          </a:xfrm>
          <a:custGeom>
            <a:avLst/>
            <a:gdLst/>
            <a:ahLst/>
            <a:cxnLst/>
            <a:rect r="r" b="b" t="t" l="l"/>
            <a:pathLst>
              <a:path h="601684" w="2197932">
                <a:moveTo>
                  <a:pt x="0" y="0"/>
                </a:moveTo>
                <a:lnTo>
                  <a:pt x="2197933" y="0"/>
                </a:lnTo>
                <a:lnTo>
                  <a:pt x="2197933" y="601684"/>
                </a:lnTo>
                <a:lnTo>
                  <a:pt x="0" y="60168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07079" y="3468345"/>
            <a:ext cx="7589605" cy="314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5"/>
              </a:lnSpc>
            </a:pPr>
            <a:r>
              <a:rPr lang="en-US" sz="2835">
                <a:solidFill>
                  <a:srgbClr val="FFFFFF"/>
                </a:solidFill>
                <a:latin typeface="Sanchez"/>
              </a:rPr>
              <a:t>Randomly selects and recommends a movie title from a Letterboxd user’s public Watchlist. The recommended movie title is accompanied by a description and an image from the movie.</a:t>
            </a:r>
          </a:p>
          <a:p>
            <a:pPr>
              <a:lnSpc>
                <a:spcPts val="3295"/>
              </a:lnSpc>
            </a:pPr>
          </a:p>
          <a:p>
            <a:pPr>
              <a:lnSpc>
                <a:spcPts val="3295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360359" y="2858896"/>
            <a:ext cx="5970612" cy="49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2"/>
              </a:lnSpc>
              <a:spcBef>
                <a:spcPct val="0"/>
              </a:spcBef>
            </a:pPr>
            <a:r>
              <a:rPr lang="en-US" sz="3117">
                <a:solidFill>
                  <a:srgbClr val="FFFFFF"/>
                </a:solidFill>
                <a:latin typeface="Sanchez Italics"/>
              </a:rPr>
              <a:t>WATCHLISTING SIMPLIFIED.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598488" y="2046188"/>
            <a:ext cx="1000720" cy="37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2"/>
              </a:lnSpc>
              <a:spcBef>
                <a:spcPct val="0"/>
              </a:spcBef>
            </a:pPr>
            <a:r>
              <a:rPr lang="en-US" sz="2325" spc="116">
                <a:solidFill>
                  <a:srgbClr val="FFFFFF"/>
                </a:solidFill>
                <a:latin typeface="Sanchez"/>
              </a:rPr>
              <a:t>TITLE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336574" y="2551492"/>
            <a:ext cx="2302594" cy="37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2"/>
              </a:lnSpc>
              <a:spcBef>
                <a:spcPct val="0"/>
              </a:spcBef>
            </a:pPr>
            <a:r>
              <a:rPr lang="en-US" sz="2325" spc="116">
                <a:solidFill>
                  <a:srgbClr val="FFFFFF"/>
                </a:solidFill>
                <a:latin typeface="Sanchez"/>
              </a:rPr>
              <a:t>DESCRIPTION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463372" y="4262812"/>
            <a:ext cx="1212246" cy="113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2"/>
              </a:lnSpc>
              <a:spcBef>
                <a:spcPct val="0"/>
              </a:spcBef>
            </a:pPr>
            <a:r>
              <a:rPr lang="en-US" sz="2325" spc="116">
                <a:solidFill>
                  <a:srgbClr val="FFFFFF"/>
                </a:solidFill>
                <a:latin typeface="Sanchez"/>
              </a:rPr>
              <a:t>IMAGE FROM MOVIE</a:t>
            </a:r>
          </a:p>
        </p:txBody>
      </p:sp>
      <p:sp>
        <p:nvSpPr>
          <p:cNvPr name="AutoShape 33" id="33"/>
          <p:cNvSpPr/>
          <p:nvPr/>
        </p:nvSpPr>
        <p:spPr>
          <a:xfrm flipV="true">
            <a:off x="11675618" y="2327460"/>
            <a:ext cx="2666574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11675692" y="2727228"/>
            <a:ext cx="1221272" cy="952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1675618" y="4838599"/>
            <a:ext cx="76259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9669652" y="1002537"/>
            <a:ext cx="1969517" cy="37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2"/>
              </a:lnSpc>
              <a:spcBef>
                <a:spcPct val="0"/>
              </a:spcBef>
            </a:pPr>
            <a:r>
              <a:rPr lang="en-US" sz="2325" spc="116">
                <a:solidFill>
                  <a:srgbClr val="FFFFFF"/>
                </a:solidFill>
                <a:latin typeface="Sanchez"/>
              </a:rPr>
              <a:t>HYPERLINK</a:t>
            </a:r>
          </a:p>
        </p:txBody>
      </p:sp>
      <p:sp>
        <p:nvSpPr>
          <p:cNvPr name="AutoShape 37" id="37"/>
          <p:cNvSpPr/>
          <p:nvPr/>
        </p:nvSpPr>
        <p:spPr>
          <a:xfrm>
            <a:off x="11675766" y="1192560"/>
            <a:ext cx="958341" cy="4762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360359" y="9154379"/>
            <a:ext cx="7988219" cy="113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12"/>
              </a:lnSpc>
            </a:pPr>
            <a:r>
              <a:rPr lang="en-US" sz="2317">
                <a:solidFill>
                  <a:srgbClr val="FFFFFF"/>
                </a:solidFill>
                <a:latin typeface="Sanchez"/>
              </a:rPr>
              <a:t>https://github.com/ksu-is/Cinemize---Letterboxd-Watch-List-Randomizer</a:t>
            </a:r>
          </a:p>
          <a:p>
            <a:pPr>
              <a:lnSpc>
                <a:spcPts val="30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DAGAn7aQr8s</dc:identifier>
  <dcterms:modified xsi:type="dcterms:W3CDTF">2011-08-01T06:04:30Z</dcterms:modified>
  <cp:revision>1</cp:revision>
  <dc:title>Cinimize</dc:title>
</cp:coreProperties>
</file>