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3561D7-18B6-46FB-9D16-7D6491E60193}">
  <a:tblStyle styleId="{393561D7-18B6-46FB-9D16-7D6491E601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3AE6104-E8AB-4DE7-B0D6-8036E967AFF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github.com/ksu-is/Class-Coordinator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3"/>
          <p:cNvGrpSpPr/>
          <p:nvPr/>
        </p:nvGrpSpPr>
        <p:grpSpPr>
          <a:xfrm>
            <a:off x="8223852" y="1486232"/>
            <a:ext cx="3446923" cy="3335411"/>
            <a:chOff x="4267199" y="2722181"/>
            <a:chExt cx="3657601" cy="2186151"/>
          </a:xfrm>
        </p:grpSpPr>
        <p:sp>
          <p:nvSpPr>
            <p:cNvPr id="86" name="Google Shape;86;p13"/>
            <p:cNvSpPr/>
            <p:nvPr/>
          </p:nvSpPr>
          <p:spPr>
            <a:xfrm>
              <a:off x="4267199" y="2722181"/>
              <a:ext cx="3657601" cy="218615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7" name="Google Shape;87;p13"/>
            <p:cNvGrpSpPr/>
            <p:nvPr/>
          </p:nvGrpSpPr>
          <p:grpSpPr>
            <a:xfrm>
              <a:off x="5169227" y="2774726"/>
              <a:ext cx="2190498" cy="147000"/>
              <a:chOff x="5169227" y="2774726"/>
              <a:chExt cx="2190498" cy="147000"/>
            </a:xfrm>
          </p:grpSpPr>
          <p:sp>
            <p:nvSpPr>
              <p:cNvPr id="88" name="Google Shape;88;p13"/>
              <p:cNvSpPr/>
              <p:nvPr/>
            </p:nvSpPr>
            <p:spPr>
              <a:xfrm>
                <a:off x="5169227" y="2774726"/>
                <a:ext cx="911100" cy="1470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List View</a:t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6080226" y="2774726"/>
                <a:ext cx="1279500" cy="1470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Calendar View</a:t>
                </a:r>
                <a:endParaRPr/>
              </a:p>
            </p:txBody>
          </p:sp>
        </p:grpSp>
      </p:grpSp>
      <p:sp>
        <p:nvSpPr>
          <p:cNvPr id="90" name="Google Shape;90;p13"/>
          <p:cNvSpPr/>
          <p:nvPr/>
        </p:nvSpPr>
        <p:spPr>
          <a:xfrm>
            <a:off x="0" y="-233066"/>
            <a:ext cx="18473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1" name="Google Shape;91;p13"/>
          <p:cNvGraphicFramePr/>
          <p:nvPr/>
        </p:nvGraphicFramePr>
        <p:xfrm>
          <a:off x="8381162" y="1864918"/>
          <a:ext cx="3147900" cy="2613660"/>
        </p:xfrm>
        <a:graphic>
          <a:graphicData uri="http://schemas.openxmlformats.org/drawingml/2006/table">
            <a:tbl>
              <a:tblPr>
                <a:noFill/>
                <a:tableStyleId>{393561D7-18B6-46FB-9D16-7D6491E60193}</a:tableStyleId>
              </a:tblPr>
              <a:tblGrid>
                <a:gridCol w="84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</a:t>
                      </a:r>
                      <a:endParaRPr sz="1800" u="none" strike="noStrike" cap="none"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Assignment</a:t>
                      </a:r>
                      <a:endParaRPr sz="1800" u="none" strike="noStrike" cap="none"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Due Date</a:t>
                      </a:r>
                      <a:endParaRPr sz="1800" u="none" strike="noStrike" cap="none"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FIN 3100</a:t>
                      </a:r>
                      <a:endParaRPr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Quiz Ch 12</a:t>
                      </a:r>
                      <a:endParaRPr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4/4</a:t>
                      </a:r>
                      <a:endParaRPr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IS 3100</a:t>
                      </a:r>
                      <a:endParaRPr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Test #2</a:t>
                      </a:r>
                      <a:endParaRPr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4/9</a:t>
                      </a:r>
                      <a:endParaRPr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 IS 3020</a:t>
                      </a:r>
                      <a:endParaRPr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 P2M5</a:t>
                      </a:r>
                      <a:endParaRPr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 4/19</a:t>
                      </a:r>
                      <a:endParaRPr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 IS 3020</a:t>
                      </a:r>
                      <a:endParaRPr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 Video Quiz</a:t>
                      </a:r>
                      <a:endParaRPr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 4/22</a:t>
                      </a:r>
                      <a:endParaRPr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FIN 3100</a:t>
                      </a:r>
                      <a:endParaRPr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Test #4 </a:t>
                      </a:r>
                      <a:endParaRPr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4/24</a:t>
                      </a:r>
                      <a:endParaRPr sz="1000" u="none" strike="noStrike" cap="none"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 MKTG 3100</a:t>
                      </a:r>
                      <a:endParaRPr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 Exam 3</a:t>
                      </a:r>
                      <a:endParaRPr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 4/26</a:t>
                      </a:r>
                      <a:endParaRPr/>
                    </a:p>
                  </a:txBody>
                  <a:tcPr marL="95250" marR="95250" marT="95250" marB="9525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92" name="Google Shape;92;p13"/>
          <p:cNvGrpSpPr/>
          <p:nvPr/>
        </p:nvGrpSpPr>
        <p:grpSpPr>
          <a:xfrm>
            <a:off x="7081749" y="3724323"/>
            <a:ext cx="3967399" cy="2554458"/>
            <a:chOff x="4267199" y="2722181"/>
            <a:chExt cx="3657600" cy="2186100"/>
          </a:xfrm>
        </p:grpSpPr>
        <p:sp>
          <p:nvSpPr>
            <p:cNvPr id="93" name="Google Shape;93;p13"/>
            <p:cNvSpPr/>
            <p:nvPr/>
          </p:nvSpPr>
          <p:spPr>
            <a:xfrm>
              <a:off x="4267199" y="2722181"/>
              <a:ext cx="3657600" cy="21861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4" name="Google Shape;94;p13"/>
            <p:cNvGrpSpPr/>
            <p:nvPr/>
          </p:nvGrpSpPr>
          <p:grpSpPr>
            <a:xfrm>
              <a:off x="5397062" y="2774732"/>
              <a:ext cx="1686907" cy="147145"/>
              <a:chOff x="5397062" y="2774732"/>
              <a:chExt cx="1686907" cy="147145"/>
            </a:xfrm>
          </p:grpSpPr>
          <p:sp>
            <p:nvSpPr>
              <p:cNvPr id="95" name="Google Shape;95;p13"/>
              <p:cNvSpPr/>
              <p:nvPr/>
            </p:nvSpPr>
            <p:spPr>
              <a:xfrm>
                <a:off x="5397062" y="2774732"/>
                <a:ext cx="683172" cy="147145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List View</a:t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6080234" y="2774732"/>
                <a:ext cx="1003735" cy="147145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Calendar View</a:t>
                </a:r>
                <a:endParaRPr/>
              </a:p>
            </p:txBody>
          </p:sp>
        </p:grpSp>
      </p:grpSp>
      <p:pic>
        <p:nvPicPr>
          <p:cNvPr id="97" name="Google Shape;9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1437" y="4265286"/>
            <a:ext cx="3348036" cy="1901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 descr="A black text on a white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91423" y="4000640"/>
            <a:ext cx="1092200" cy="292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 descr="A close up of number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80946" y="4028293"/>
            <a:ext cx="858532" cy="23697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/>
        </p:nvSpPr>
        <p:spPr>
          <a:xfrm>
            <a:off x="-3" y="133892"/>
            <a:ext cx="4793700" cy="66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Coordinator</a:t>
            </a:r>
            <a:endParaRPr sz="1900"/>
          </a:p>
        </p:txBody>
      </p:sp>
      <p:sp>
        <p:nvSpPr>
          <p:cNvPr id="101" name="Google Shape;101;p13"/>
          <p:cNvSpPr txBox="1"/>
          <p:nvPr/>
        </p:nvSpPr>
        <p:spPr>
          <a:xfrm>
            <a:off x="-12" y="795697"/>
            <a:ext cx="1577400" cy="36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Zach Cory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630525" y="3026600"/>
            <a:ext cx="2524500" cy="569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Each Class Syllabus PDF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/>
          </a:p>
        </p:txBody>
      </p:sp>
      <p:sp>
        <p:nvSpPr>
          <p:cNvPr id="106" name="Google Shape;106;p13"/>
          <p:cNvSpPr txBox="1"/>
          <p:nvPr/>
        </p:nvSpPr>
        <p:spPr>
          <a:xfrm>
            <a:off x="4424325" y="4038600"/>
            <a:ext cx="2152200" cy="1528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b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Syllabus is analyzed by OpenAI. Then the assignment data is exported to Google Sheets and Google Calendar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401925" y="1191560"/>
            <a:ext cx="3695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Overview</a:t>
            </a:r>
            <a:endParaRPr sz="1600" b="1" dirty="0"/>
          </a:p>
        </p:txBody>
      </p:sp>
      <p:sp>
        <p:nvSpPr>
          <p:cNvPr id="108" name="Google Shape;108;p13"/>
          <p:cNvSpPr/>
          <p:nvPr/>
        </p:nvSpPr>
        <p:spPr>
          <a:xfrm>
            <a:off x="3933288" y="4684500"/>
            <a:ext cx="304800" cy="23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6712300" y="4684488"/>
            <a:ext cx="304800" cy="23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311625" y="1689384"/>
            <a:ext cx="3875700" cy="6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 dirty="0">
                <a:solidFill>
                  <a:schemeClr val="dk1"/>
                </a:solidFill>
              </a:rPr>
              <a:t>Class Coordinator automatically extracts and organizes assignments from your syllabus, allowing you to organize your semester with a few clicks</a:t>
            </a:r>
            <a:endParaRPr sz="1600" dirty="0">
              <a:solidFill>
                <a:schemeClr val="dk1"/>
              </a:solidFill>
            </a:endParaRPr>
          </a:p>
        </p:txBody>
      </p:sp>
      <p:cxnSp>
        <p:nvCxnSpPr>
          <p:cNvPr id="111" name="Google Shape;111;p13"/>
          <p:cNvCxnSpPr/>
          <p:nvPr/>
        </p:nvCxnSpPr>
        <p:spPr>
          <a:xfrm rot="10800000" flipH="1">
            <a:off x="401925" y="1643647"/>
            <a:ext cx="3610800" cy="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3"/>
          <p:cNvSpPr txBox="1"/>
          <p:nvPr/>
        </p:nvSpPr>
        <p:spPr>
          <a:xfrm>
            <a:off x="8224025" y="544150"/>
            <a:ext cx="3447000" cy="872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switch between List and Calendar views of all coursework for the semester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AC1B19-E78F-E841-9187-8E2D89B53382}"/>
              </a:ext>
            </a:extLst>
          </p:cNvPr>
          <p:cNvGrpSpPr/>
          <p:nvPr/>
        </p:nvGrpSpPr>
        <p:grpSpPr>
          <a:xfrm>
            <a:off x="4636886" y="1128312"/>
            <a:ext cx="3244200" cy="2090400"/>
            <a:chOff x="4387602" y="1105199"/>
            <a:chExt cx="3244200" cy="2090400"/>
          </a:xfrm>
        </p:grpSpPr>
        <p:sp>
          <p:nvSpPr>
            <p:cNvPr id="84" name="Google Shape;84;p13"/>
            <p:cNvSpPr/>
            <p:nvPr/>
          </p:nvSpPr>
          <p:spPr>
            <a:xfrm>
              <a:off x="4387602" y="1105199"/>
              <a:ext cx="3244200" cy="209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3" name="Google Shape;103;p13" descr="OpenAI — General Support | Open Philanthropy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046486" y="1703846"/>
              <a:ext cx="1399141" cy="47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3" descr="Google Calendar API 분석 및 시스템 구축 전략 — 시행착오를 줄이는 방법 - 진태양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35581" y="2267321"/>
              <a:ext cx="1220949" cy="661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 descr="Google Sheets Logo transparent PNG - StickPNG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77529" y="2400528"/>
              <a:ext cx="1085960" cy="4994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77529" y="1695498"/>
              <a:ext cx="1205827" cy="75364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5" name="Google Shape;115;p13"/>
            <p:cNvCxnSpPr/>
            <p:nvPr/>
          </p:nvCxnSpPr>
          <p:spPr>
            <a:xfrm>
              <a:off x="4559352" y="1632665"/>
              <a:ext cx="2889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6" name="Google Shape;116;p13"/>
          <p:cNvSpPr/>
          <p:nvPr/>
        </p:nvSpPr>
        <p:spPr>
          <a:xfrm>
            <a:off x="11161482" y="4956500"/>
            <a:ext cx="407400" cy="369300"/>
          </a:xfrm>
          <a:prstGeom prst="leftUpArrow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4725" y="3726675"/>
            <a:ext cx="3562350" cy="282892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4" name="Google Shape;114;p13"/>
          <p:cNvSpPr txBox="1"/>
          <p:nvPr/>
        </p:nvSpPr>
        <p:spPr>
          <a:xfrm>
            <a:off x="5594248" y="1188607"/>
            <a:ext cx="1270452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Tech Stack</a:t>
            </a:r>
            <a:endParaRPr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2DFE9-088A-264D-959D-B274E63F031D}"/>
              </a:ext>
            </a:extLst>
          </p:cNvPr>
          <p:cNvSpPr txBox="1"/>
          <p:nvPr/>
        </p:nvSpPr>
        <p:spPr>
          <a:xfrm>
            <a:off x="8381162" y="6398684"/>
            <a:ext cx="3685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11"/>
              </a:rPr>
              <a:t>https://github.com/ksu-is/Class-Coordinator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FD6E3-03F2-9043-9833-4C7F480F5340}"/>
              </a:ext>
            </a:extLst>
          </p:cNvPr>
          <p:cNvSpPr txBox="1"/>
          <p:nvPr/>
        </p:nvSpPr>
        <p:spPr>
          <a:xfrm>
            <a:off x="6858404" y="6407454"/>
            <a:ext cx="1819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Repository: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140</Words>
  <Application>Microsoft Macintosh PowerPoint</Application>
  <PresentationFormat>Widescreen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Cory, Zachary</cp:lastModifiedBy>
  <cp:revision>2</cp:revision>
  <dcterms:modified xsi:type="dcterms:W3CDTF">2023-12-01T19:35:35Z</dcterms:modified>
</cp:coreProperties>
</file>