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ld Standard TT"/>
      <p:regular r:id="rId7"/>
      <p:bold r:id="rId8"/>
      <p: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ldStandardTT-regular.fntdata"/><Relationship Id="rId8" Type="http://schemas.openxmlformats.org/officeDocument/2006/relationships/font" Target="fonts/OldStandardT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B09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rgbClr val="CFB09F"/>
                </a:highlight>
              </a:rPr>
              <a:t>Clothing Generator</a:t>
            </a:r>
            <a:endParaRPr b="1">
              <a:solidFill>
                <a:schemeClr val="lt1"/>
              </a:solidFill>
              <a:highlight>
                <a:srgbClr val="CFB09F"/>
              </a:highlight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500" y="2715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20">
                <a:solidFill>
                  <a:schemeClr val="lt1"/>
                </a:solidFill>
              </a:rPr>
              <a:t>Brittney Hayes </a:t>
            </a:r>
            <a:endParaRPr sz="3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0" y="0"/>
            <a:ext cx="4572000" cy="48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rgbClr val="CFB09F"/>
                </a:highlight>
              </a:rPr>
              <a:t>Your Day. </a:t>
            </a:r>
            <a:endParaRPr>
              <a:solidFill>
                <a:schemeClr val="lt1"/>
              </a:solidFill>
              <a:highlight>
                <a:srgbClr val="CFB09F"/>
              </a:highlight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highlight>
                  <a:srgbClr val="CFB09F"/>
                </a:highlight>
              </a:rPr>
              <a:t>Your Weather.</a:t>
            </a:r>
            <a:endParaRPr sz="2300">
              <a:solidFill>
                <a:schemeClr val="lt1"/>
              </a:solidFill>
              <a:highlight>
                <a:srgbClr val="CFB09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lt1"/>
                </a:solidFill>
                <a:highlight>
                  <a:srgbClr val="CFB09F"/>
                </a:highlight>
              </a:rPr>
              <a:t>Your look.</a:t>
            </a:r>
            <a:endParaRPr sz="2300">
              <a:solidFill>
                <a:schemeClr val="lt1"/>
              </a:solidFill>
              <a:highlight>
                <a:srgbClr val="CFB09F"/>
              </a:highlight>
            </a:endParaRPr>
          </a:p>
        </p:txBody>
      </p:sp>
      <p:pic>
        <p:nvPicPr>
          <p:cNvPr id="62" name="Google Shape;62;p13" title="OI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03075"/>
            <a:ext cx="2795250" cy="23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 title="OIP 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750" y="0"/>
            <a:ext cx="2795250" cy="23248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65500" y="323373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20">
                <a:solidFill>
                  <a:schemeClr val="lt1"/>
                </a:solidFill>
              </a:rPr>
              <a:t>This is a clothing generator that </a:t>
            </a:r>
            <a:r>
              <a:rPr lang="en" sz="1520">
                <a:solidFill>
                  <a:schemeClr val="lt1"/>
                </a:solidFill>
              </a:rPr>
              <a:t>allows</a:t>
            </a:r>
            <a:r>
              <a:rPr lang="en" sz="1520">
                <a:solidFill>
                  <a:schemeClr val="lt1"/>
                </a:solidFill>
              </a:rPr>
              <a:t> you to pick your outfits based off of the weather and event you have planned for the day.</a:t>
            </a:r>
            <a:endParaRPr sz="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