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B4E3BB-74AB-409F-B055-1082A5AA807E}">
          <p14:sldIdLst>
            <p14:sldId id="256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7334-6AE7-4133-A7C0-F00D096C4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51B61-45C0-46DF-A29F-85C17C7C6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779E-66FC-468C-8807-2A3562A3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F04A-C3F3-484D-93F9-C4EE3E08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4C81-9477-4E3A-80B8-DA355B96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32D3-A10D-4D88-9650-FCBFA5E8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5BC4D-94EC-4B06-9787-1A158B773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320D-D874-4FB7-9A1E-C750B62B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762E-60CB-4FAC-9951-961C18C6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39A2-4A3B-4D99-8C1F-A6B077E7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3B8AF-9CC3-41EA-A613-531C372D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A1BB6-8704-4336-9830-0953845A0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B1F4-5DBC-4F8B-85E5-D2094A3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58E6-B150-4B8D-8BC0-290E5B1C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2DD6-06A5-4F4B-A1BA-8A3CAB0F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B874-B7E7-4535-8F7A-29822F8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32F0-094F-433C-ABD3-A877B54F8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E961-1F9F-4E4C-8365-606724E1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8219-1EA3-4D1C-BD6F-28410783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D599-1B26-475A-B3C4-6CF6514F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117A-0EA4-4A13-9D8B-5626C90B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847C1-551F-40C4-8F18-21013F8C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9CE1-E523-4C84-A6B8-C3A795E0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E1B7-87A1-4BF8-8C38-A55CB0A9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5D48-B4AB-434B-868A-8BBFD137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C166-2CC3-43D6-865A-D822837F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6EA4-0310-46AA-B89F-4E0D364F6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C172E-AD86-4FEF-B708-D1DCAA01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90E56-DDC0-431E-AFF3-BA2931AC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1E08-A40E-437B-BB6E-82130620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DD3F1-2E34-4540-BDBE-2236035B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6FED-14A2-4D04-A994-B8D16C09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DE9B-7E9C-4D44-A3D4-4A305F03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1EA3F-2D79-4EAA-9723-B0653E08C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738A1-1AA4-4090-A7A2-A722908FA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9E39E-03D8-46D9-992C-00BE0F63E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10826-1DC9-4FE8-A099-CCD91841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472F-62A7-4CC8-B23D-F643CADF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E60F3-4B43-45FE-83BF-5E8EC056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F65F-1E2D-4C6E-8923-5BDF3907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30DA3-0D03-46EE-BBC5-D29E9044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50F08-5B47-4813-86DE-8AA2DD28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607C9-28E5-49B5-B5BA-F2D57C97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D9F4E-7721-47E0-8EB7-CF1462EB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B1947-43A3-4E98-A5F0-4854C9E3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512-3490-4980-94EA-8B26B645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3AE7-6025-4393-AA42-9CBB3264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9D8-85E9-4C0D-A477-39E19B6F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110B-C1BE-4943-8BEF-3E86BE67E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23BA-DA6C-4D05-AD81-32BF6AE0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160D0-F373-4A23-B42C-B85C0AF4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79669-1A27-47A5-A380-29B66C9C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8540-0310-4BC2-989C-1E300C7A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1D04C-BB7F-4328-97DC-B46B161E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5F251-A5DF-4C70-A250-E2AB4EDE1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79120-E4D2-4B24-92EC-73935FCD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7DFC-260B-47F8-87CD-EE94B6EE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02B8-CA92-46A6-86F2-4F6BC3C9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BD9A4-10F5-4A5C-8E03-558805F4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44D6D-4534-44E2-9637-53DF2ED3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209C-58DF-41EA-9D59-32A27D2F2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846D-D3CA-48C3-9841-5C3D7F594FD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C4DF-FDAC-46D2-8646-2113A132F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7B5C-7D57-45A9-96F0-C630EEF15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CB42-70F7-4701-8BAA-F70CD0D7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5FA4473-15E0-4158-97A9-E5454D475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3343177"/>
            <a:ext cx="1523809" cy="1193651"/>
          </a:xfrm>
          <a:prstGeom prst="rect">
            <a:avLst/>
          </a:prstGeom>
        </p:spPr>
      </p:pic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id="{ECDCD284-2B61-4226-AA99-AB41D4538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62045"/>
            <a:ext cx="9144000" cy="132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BC718-B359-4373-A81C-711EBB3B5EBE}"/>
              </a:ext>
            </a:extLst>
          </p:cNvPr>
          <p:cNvSpPr txBox="1"/>
          <p:nvPr/>
        </p:nvSpPr>
        <p:spPr>
          <a:xfrm>
            <a:off x="9841896" y="6242066"/>
            <a:ext cx="22333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Developer: Nathan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F9CCC-4CC0-4947-AD3F-B6C5C0956224}"/>
              </a:ext>
            </a:extLst>
          </p:cNvPr>
          <p:cNvSpPr txBox="1"/>
          <p:nvPr/>
        </p:nvSpPr>
        <p:spPr>
          <a:xfrm>
            <a:off x="3806750" y="5543397"/>
            <a:ext cx="4578497" cy="33855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https://github.com/ksu-is/CodedLetters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8CCF-3F19-4B3A-8E44-A0E354B33811}"/>
              </a:ext>
            </a:extLst>
          </p:cNvPr>
          <p:cNvSpPr txBox="1"/>
          <p:nvPr/>
        </p:nvSpPr>
        <p:spPr>
          <a:xfrm>
            <a:off x="2955555" y="1967345"/>
            <a:ext cx="715612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The perfect solution for generating struggling words from games.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3EE29-6D20-43A7-8319-77560D8D123C}"/>
              </a:ext>
            </a:extLst>
          </p:cNvPr>
          <p:cNvSpPr txBox="1"/>
          <p:nvPr/>
        </p:nvSpPr>
        <p:spPr>
          <a:xfrm>
            <a:off x="8534095" y="6550223"/>
            <a:ext cx="3515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Original code attributed to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peterapps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1" name="Picture 2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49B606D-16FF-4829-A74F-E1EC9E2C8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2657021"/>
            <a:ext cx="4876190" cy="25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id="{ECDCD284-2B61-4226-AA99-AB41D4538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62045"/>
            <a:ext cx="9144000" cy="132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BC718-B359-4373-A81C-711EBB3B5EBE}"/>
              </a:ext>
            </a:extLst>
          </p:cNvPr>
          <p:cNvSpPr txBox="1"/>
          <p:nvPr/>
        </p:nvSpPr>
        <p:spPr>
          <a:xfrm>
            <a:off x="0" y="6550222"/>
            <a:ext cx="22333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Developer: Nathan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F9CCC-4CC0-4947-AD3F-B6C5C0956224}"/>
              </a:ext>
            </a:extLst>
          </p:cNvPr>
          <p:cNvSpPr txBox="1"/>
          <p:nvPr/>
        </p:nvSpPr>
        <p:spPr>
          <a:xfrm>
            <a:off x="3806751" y="6514600"/>
            <a:ext cx="4578497" cy="33855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https://github.com/ksu-is/CodedLetters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8CCF-3F19-4B3A-8E44-A0E354B33811}"/>
              </a:ext>
            </a:extLst>
          </p:cNvPr>
          <p:cNvSpPr txBox="1"/>
          <p:nvPr/>
        </p:nvSpPr>
        <p:spPr>
          <a:xfrm>
            <a:off x="2955555" y="1967345"/>
            <a:ext cx="715612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The perfect solution for generating struggling words from games.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3EE29-6D20-43A7-8319-77560D8D123C}"/>
              </a:ext>
            </a:extLst>
          </p:cNvPr>
          <p:cNvSpPr txBox="1"/>
          <p:nvPr/>
        </p:nvSpPr>
        <p:spPr>
          <a:xfrm>
            <a:off x="8534095" y="6550223"/>
            <a:ext cx="3515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Original code attributed to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peterapps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3CD0FD-C485-4B6E-AE1F-CFD3DCD32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1892291"/>
            <a:ext cx="11525250" cy="4548319"/>
          </a:xfrm>
          <a:prstGeom prst="rect">
            <a:avLst/>
          </a:prstGeom>
        </p:spPr>
      </p:pic>
      <p:pic>
        <p:nvPicPr>
          <p:cNvPr id="4" name="Slide 2">
            <a:hlinkClick r:id="" action="ppaction://media"/>
            <a:extLst>
              <a:ext uri="{FF2B5EF4-FFF2-40B4-BE49-F238E27FC236}">
                <a16:creationId xmlns:a16="http://schemas.microsoft.com/office/drawing/2014/main" id="{8FEF493A-49CA-403C-9471-CAC9E05A34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66824" y="3429000"/>
            <a:ext cx="609600" cy="609600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33900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5FA4473-15E0-4158-97A9-E5454D475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04" y="5659503"/>
            <a:ext cx="1523809" cy="1193651"/>
          </a:xfrm>
          <a:prstGeom prst="rect">
            <a:avLst/>
          </a:prstGeom>
        </p:spPr>
      </p:pic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id="{ECDCD284-2B61-4226-AA99-AB41D4538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62045"/>
            <a:ext cx="9144000" cy="132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BC718-B359-4373-A81C-711EBB3B5EBE}"/>
              </a:ext>
            </a:extLst>
          </p:cNvPr>
          <p:cNvSpPr txBox="1"/>
          <p:nvPr/>
        </p:nvSpPr>
        <p:spPr>
          <a:xfrm>
            <a:off x="0" y="6550222"/>
            <a:ext cx="22333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Developer: Nathan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F9CCC-4CC0-4947-AD3F-B6C5C0956224}"/>
              </a:ext>
            </a:extLst>
          </p:cNvPr>
          <p:cNvSpPr txBox="1"/>
          <p:nvPr/>
        </p:nvSpPr>
        <p:spPr>
          <a:xfrm>
            <a:off x="3806751" y="6514600"/>
            <a:ext cx="4578497" cy="33855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https://github.com/ksu-is/CodedLetters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8CCF-3F19-4B3A-8E44-A0E354B33811}"/>
              </a:ext>
            </a:extLst>
          </p:cNvPr>
          <p:cNvSpPr txBox="1"/>
          <p:nvPr/>
        </p:nvSpPr>
        <p:spPr>
          <a:xfrm>
            <a:off x="2955555" y="1967345"/>
            <a:ext cx="715612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The perfect solution for generating struggling words from games.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3EE29-6D20-43A7-8319-77560D8D123C}"/>
              </a:ext>
            </a:extLst>
          </p:cNvPr>
          <p:cNvSpPr txBox="1"/>
          <p:nvPr/>
        </p:nvSpPr>
        <p:spPr>
          <a:xfrm>
            <a:off x="8534095" y="6550223"/>
            <a:ext cx="3515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Original code attributed to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peterapps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4C6E5-6BCB-429F-946D-7B5DD50913F5}"/>
              </a:ext>
            </a:extLst>
          </p:cNvPr>
          <p:cNvSpPr txBox="1"/>
          <p:nvPr/>
        </p:nvSpPr>
        <p:spPr>
          <a:xfrm>
            <a:off x="3806751" y="2917534"/>
            <a:ext cx="413104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Modified scrape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Scraped 6,000 web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Vectored list into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Replaced original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Slide 3">
            <a:hlinkClick r:id="" action="ppaction://media"/>
            <a:extLst>
              <a:ext uri="{FF2B5EF4-FFF2-40B4-BE49-F238E27FC236}">
                <a16:creationId xmlns:a16="http://schemas.microsoft.com/office/drawing/2014/main" id="{C7E0AE75-F0F7-45EE-AFBC-CA58B9C953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101123" y="5230716"/>
            <a:ext cx="609600" cy="609600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6848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5FA4473-15E0-4158-97A9-E5454D475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04" y="5659503"/>
            <a:ext cx="1523809" cy="1193651"/>
          </a:xfrm>
          <a:prstGeom prst="rect">
            <a:avLst/>
          </a:prstGeom>
        </p:spPr>
      </p:pic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id="{ECDCD284-2B61-4226-AA99-AB41D4538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62045"/>
            <a:ext cx="9144000" cy="132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BC718-B359-4373-A81C-711EBB3B5EBE}"/>
              </a:ext>
            </a:extLst>
          </p:cNvPr>
          <p:cNvSpPr txBox="1"/>
          <p:nvPr/>
        </p:nvSpPr>
        <p:spPr>
          <a:xfrm>
            <a:off x="0" y="6550222"/>
            <a:ext cx="22333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Developer: Nathan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F9CCC-4CC0-4947-AD3F-B6C5C0956224}"/>
              </a:ext>
            </a:extLst>
          </p:cNvPr>
          <p:cNvSpPr txBox="1"/>
          <p:nvPr/>
        </p:nvSpPr>
        <p:spPr>
          <a:xfrm>
            <a:off x="3806751" y="6514600"/>
            <a:ext cx="4578497" cy="33855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https://github.com/ksu-is/CodedLetters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8CCF-3F19-4B3A-8E44-A0E354B33811}"/>
              </a:ext>
            </a:extLst>
          </p:cNvPr>
          <p:cNvSpPr txBox="1"/>
          <p:nvPr/>
        </p:nvSpPr>
        <p:spPr>
          <a:xfrm>
            <a:off x="2955555" y="1967345"/>
            <a:ext cx="715612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The perfect solution for generating struggling words from games.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3EE29-6D20-43A7-8319-77560D8D123C}"/>
              </a:ext>
            </a:extLst>
          </p:cNvPr>
          <p:cNvSpPr txBox="1"/>
          <p:nvPr/>
        </p:nvSpPr>
        <p:spPr>
          <a:xfrm>
            <a:off x="8534095" y="6550223"/>
            <a:ext cx="3515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Original code attributed to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peterapps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CBD0C-A4B5-47C0-AC50-5F0339CB7FFA}"/>
              </a:ext>
            </a:extLst>
          </p:cNvPr>
          <p:cNvSpPr txBox="1"/>
          <p:nvPr/>
        </p:nvSpPr>
        <p:spPr>
          <a:xfrm>
            <a:off x="3806751" y="2917534"/>
            <a:ext cx="4899099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To-do: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program to return more 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completed program to iOS platform with </a:t>
            </a:r>
            <a:r>
              <a:rPr lang="en-US" sz="2400" dirty="0" err="1"/>
              <a:t>BeeWare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Slide 4">
            <a:hlinkClick r:id="" action="ppaction://media"/>
            <a:extLst>
              <a:ext uri="{FF2B5EF4-FFF2-40B4-BE49-F238E27FC236}">
                <a16:creationId xmlns:a16="http://schemas.microsoft.com/office/drawing/2014/main" id="{4A8B171F-DFB6-4E51-A42B-1B6B775D62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37132" y="5225858"/>
            <a:ext cx="609600" cy="609600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25719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151</Words>
  <Application>Microsoft Office PowerPoint</Application>
  <PresentationFormat>Widescreen</PresentationFormat>
  <Paragraphs>23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Pool</dc:creator>
  <cp:lastModifiedBy>Nathan Pool</cp:lastModifiedBy>
  <cp:revision>14</cp:revision>
  <dcterms:created xsi:type="dcterms:W3CDTF">2019-08-04T18:27:46Z</dcterms:created>
  <dcterms:modified xsi:type="dcterms:W3CDTF">2019-08-06T01:36:44Z</dcterms:modified>
</cp:coreProperties>
</file>