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4660"/>
  </p:normalViewPr>
  <p:slideViewPr>
    <p:cSldViewPr snapToGrid="0">
      <p:cViewPr varScale="1">
        <p:scale>
          <a:sx n="70" d="100"/>
          <a:sy n="70" d="100"/>
        </p:scale>
        <p:origin x="84" y="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F7334-6AE7-4133-A7C0-F00D096C4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551B61-45C0-46DF-A29F-85C17C7C6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9779E-66FC-468C-8807-2A3562A3D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846D-D3CA-48C3-9841-5C3D7F594FD1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EF04A-C3F3-484D-93F9-C4EE3E08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04C81-9477-4E3A-80B8-DA355B961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CB42-70F7-4701-8BAA-F70CD0D70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41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232D3-A10D-4D88-9650-FCBFA5E87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F5BC4D-94EC-4B06-9787-1A158B773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7320D-D874-4FB7-9A1E-C750B62B8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846D-D3CA-48C3-9841-5C3D7F594FD1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0762E-60CB-4FAC-9951-961C18C6F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639A2-4A3B-4D99-8C1F-A6B077E75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CB42-70F7-4701-8BAA-F70CD0D70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8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63B8AF-9CC3-41EA-A613-531C372D14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0A1BB6-8704-4336-9830-0953845A0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4B1F4-5DBC-4F8B-85E5-D2094A3F8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846D-D3CA-48C3-9841-5C3D7F594FD1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958E6-B150-4B8D-8BC0-290E5B1C9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22DD6-06A5-4F4B-A1BA-8A3CAB0FC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CB42-70F7-4701-8BAA-F70CD0D70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3B874-B7E7-4535-8F7A-29822F8B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A32F0-094F-433C-ABD3-A877B54F8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1E961-1F9F-4E4C-8365-606724E15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846D-D3CA-48C3-9841-5C3D7F594FD1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E8219-1EA3-4D1C-BD6F-284107839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5D599-1B26-475A-B3C4-6CF6514F1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CB42-70F7-4701-8BAA-F70CD0D70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79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F117A-0EA4-4A13-9D8B-5626C90BA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847C1-551F-40C4-8F18-21013F8C1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99CE1-E523-4C84-A6B8-C3A795E03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846D-D3CA-48C3-9841-5C3D7F594FD1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AE1B7-87A1-4BF8-8C38-A55CB0A99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15D48-B4AB-434B-868A-8BBFD1371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CB42-70F7-4701-8BAA-F70CD0D70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79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5C166-2CC3-43D6-865A-D822837FE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D6EA4-0310-46AA-B89F-4E0D364F6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C172E-AD86-4FEF-B708-D1DCAA01A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90E56-DDC0-431E-AFF3-BA2931AC7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846D-D3CA-48C3-9841-5C3D7F594FD1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71E08-A40E-437B-BB6E-821306206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DD3F1-2E34-4540-BDBE-2236035BF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CB42-70F7-4701-8BAA-F70CD0D70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9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66FED-14A2-4D04-A994-B8D16C09C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2DE9B-7E9C-4D44-A3D4-4A305F03D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1EA3F-2D79-4EAA-9723-B0653E08C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738A1-1AA4-4090-A7A2-A722908FA2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69E39E-03D8-46D9-992C-00BE0F63E3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A10826-1DC9-4FE8-A099-CCD91841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846D-D3CA-48C3-9841-5C3D7F594FD1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68472F-62A7-4CC8-B23D-F643CADF6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2E60F3-4B43-45FE-83BF-5E8EC0569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CB42-70F7-4701-8BAA-F70CD0D70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93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AF65F-1E2D-4C6E-8923-5BDF39072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230DA3-0D03-46EE-BBC5-D29E9044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846D-D3CA-48C3-9841-5C3D7F594FD1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50F08-5B47-4813-86DE-8AA2DD287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7607C9-28E5-49B5-B5BA-F2D57C970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CB42-70F7-4701-8BAA-F70CD0D70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78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BD9F4E-7721-47E0-8EB7-CF1462EB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846D-D3CA-48C3-9841-5C3D7F594FD1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EB1947-43A3-4E98-A5F0-4854C9E3F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A7512-3490-4980-94EA-8B26B6454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CB42-70F7-4701-8BAA-F70CD0D70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1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B3AE7-6025-4393-AA42-9CBB3264F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749D8-85E9-4C0D-A477-39E19B6FA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4A110B-C1BE-4943-8BEF-3E86BE67E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323BA-DA6C-4D05-AD81-32BF6AE08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846D-D3CA-48C3-9841-5C3D7F594FD1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160D0-F373-4A23-B42C-B85C0AF43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79669-1A27-47A5-A380-29B66C9C9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CB42-70F7-4701-8BAA-F70CD0D70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96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68540-0310-4BC2-989C-1E300C7AD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F1D04C-BB7F-4328-97DC-B46B161E58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5F251-A5DF-4C70-A250-E2AB4EDE1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79120-E4D2-4B24-92EC-73935FCDA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846D-D3CA-48C3-9841-5C3D7F594FD1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E7DFC-260B-47F8-87CD-EE94B6EEC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D02B8-CA92-46A6-86F2-4F6BC3C92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CB42-70F7-4701-8BAA-F70CD0D70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3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FBD9A4-10F5-4A5C-8E03-558805F48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44D6D-4534-44E2-9637-53DF2ED33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C209C-58DF-41EA-9D59-32A27D2F24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E846D-D3CA-48C3-9841-5C3D7F594FD1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BC4DF-FDAC-46D2-8646-2113A132F4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E7B5C-7D57-45A9-96F0-C630EEF158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5CB42-70F7-4701-8BAA-F70CD0D70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99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5FA4473-15E0-4158-97A9-E5454D475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95" y="3343177"/>
            <a:ext cx="1523809" cy="1193651"/>
          </a:xfrm>
          <a:prstGeom prst="rect">
            <a:avLst/>
          </a:prstGeom>
        </p:spPr>
      </p:pic>
      <p:pic>
        <p:nvPicPr>
          <p:cNvPr id="5" name="Picture 4" descr="A close up of a fence&#10;&#10;Description automatically generated">
            <a:extLst>
              <a:ext uri="{FF2B5EF4-FFF2-40B4-BE49-F238E27FC236}">
                <a16:creationId xmlns:a16="http://schemas.microsoft.com/office/drawing/2014/main" id="{ECDCD284-2B61-4226-AA99-AB41D45382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462045"/>
            <a:ext cx="9144000" cy="13206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5BC718-B359-4373-A81C-711EBB3B5EBE}"/>
              </a:ext>
            </a:extLst>
          </p:cNvPr>
          <p:cNvSpPr txBox="1"/>
          <p:nvPr/>
        </p:nvSpPr>
        <p:spPr>
          <a:xfrm>
            <a:off x="9841896" y="6242066"/>
            <a:ext cx="223330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Developer: Nathan Pool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1F9CCC-4CC0-4947-AD3F-B6C5C0956224}"/>
              </a:ext>
            </a:extLst>
          </p:cNvPr>
          <p:cNvSpPr txBox="1"/>
          <p:nvPr/>
        </p:nvSpPr>
        <p:spPr>
          <a:xfrm>
            <a:off x="3806750" y="5543397"/>
            <a:ext cx="4578497" cy="338554"/>
          </a:xfrm>
          <a:prstGeom prst="rect">
            <a:avLst/>
          </a:prstGeom>
          <a:solidFill>
            <a:schemeClr val="bg1"/>
          </a:solidFill>
          <a:effectLst>
            <a:outerShdw blurRad="50800" dist="50800" dir="5400000" algn="ctr" rotWithShape="0">
              <a:schemeClr val="bg1"/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https://github.com/ksu-is/CodedLetters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068CCF-3F19-4B3A-8E44-A0E354B33811}"/>
              </a:ext>
            </a:extLst>
          </p:cNvPr>
          <p:cNvSpPr txBox="1"/>
          <p:nvPr/>
        </p:nvSpPr>
        <p:spPr>
          <a:xfrm>
            <a:off x="2955555" y="1967345"/>
            <a:ext cx="715612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The perfect solution for generating struggling words from games.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D3EE29-6D20-43A7-8319-77560D8D123C}"/>
              </a:ext>
            </a:extLst>
          </p:cNvPr>
          <p:cNvSpPr txBox="1"/>
          <p:nvPr/>
        </p:nvSpPr>
        <p:spPr>
          <a:xfrm>
            <a:off x="8534095" y="6550223"/>
            <a:ext cx="351512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Original code attributed to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peterapps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.</a:t>
            </a:r>
          </a:p>
        </p:txBody>
      </p:sp>
      <p:pic>
        <p:nvPicPr>
          <p:cNvPr id="21" name="Picture 20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249B606D-16FF-4829-A74F-E1EC9E2C80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2657021"/>
            <a:ext cx="4876190" cy="256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799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29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Bookman Old Style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Pool</dc:creator>
  <cp:lastModifiedBy>Nathan Pool</cp:lastModifiedBy>
  <cp:revision>7</cp:revision>
  <dcterms:created xsi:type="dcterms:W3CDTF">2019-08-04T18:27:46Z</dcterms:created>
  <dcterms:modified xsi:type="dcterms:W3CDTF">2019-08-04T19:59:16Z</dcterms:modified>
</cp:coreProperties>
</file>