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/>
    <p:restoredTop sz="94650"/>
  </p:normalViewPr>
  <p:slideViewPr>
    <p:cSldViewPr snapToGrid="0" snapToObjects="1">
      <p:cViewPr varScale="1">
        <p:scale>
          <a:sx n="97" d="100"/>
          <a:sy n="97" d="100"/>
        </p:scale>
        <p:origin x="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3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4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0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4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4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5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09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su-is/Compatability-Calculator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45DE3B53-F892-44E9-BEA4-5BE8148E9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-63796"/>
            <a:ext cx="12191998" cy="6858000"/>
          </a:xfrm>
          <a:prstGeom prst="rect">
            <a:avLst/>
          </a:prstGeom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7E90F-7383-4A8D-B3B2-977D30D2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rgbClr val="BA9C7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E7C7A-D853-434A-AA24-D8C247D80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rgbClr val="BA9C7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CA165-752E-AD4C-B201-16EE89A6C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171" y="2324906"/>
            <a:ext cx="3703320" cy="1588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Love Line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1CE89-5A42-3146-8404-F3E2FA003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130682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compatibility calculator.</a:t>
            </a:r>
          </a:p>
          <a:p>
            <a:r>
              <a:rPr lang="en-US" dirty="0">
                <a:solidFill>
                  <a:schemeClr val="bg1"/>
                </a:solidFill>
              </a:rPr>
              <a:t> Find out how similar you really are…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Jamal Fox		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0E593-69BE-F74C-B8C0-98D8C3CD6120}"/>
              </a:ext>
            </a:extLst>
          </p:cNvPr>
          <p:cNvSpPr txBox="1"/>
          <p:nvPr/>
        </p:nvSpPr>
        <p:spPr>
          <a:xfrm>
            <a:off x="1010432" y="3521293"/>
            <a:ext cx="5209428" cy="3207027"/>
          </a:xfrm>
          <a:prstGeom prst="rect">
            <a:avLst/>
          </a:prstGeom>
          <a:solidFill>
            <a:schemeClr val="accent1">
              <a:lumMod val="50000"/>
              <a:alpha val="8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5D526-3C6D-F948-8F70-136383DEF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93" y="3627899"/>
            <a:ext cx="4961706" cy="2984776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E90D22-E631-C44B-B173-60323E9612C0}"/>
              </a:ext>
            </a:extLst>
          </p:cNvPr>
          <p:cNvSpPr txBox="1"/>
          <p:nvPr/>
        </p:nvSpPr>
        <p:spPr>
          <a:xfrm>
            <a:off x="1010432" y="58185"/>
            <a:ext cx="4954433" cy="2610587"/>
          </a:xfrm>
          <a:prstGeom prst="rect">
            <a:avLst/>
          </a:prstGeom>
          <a:solidFill>
            <a:schemeClr val="accent1">
              <a:lumMod val="50000"/>
              <a:alpha val="8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D8E4EF-E837-CC41-AF1C-45641A75D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93" y="293598"/>
            <a:ext cx="4686300" cy="20955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11F7CEE-6122-8D43-8CD3-77717A1E2083}"/>
              </a:ext>
            </a:extLst>
          </p:cNvPr>
          <p:cNvSpPr/>
          <p:nvPr/>
        </p:nvSpPr>
        <p:spPr>
          <a:xfrm>
            <a:off x="4906193" y="14814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Github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925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BA9C7E"/>
      </a:accent1>
      <a:accent2>
        <a:srgbClr val="A7A372"/>
      </a:accent2>
      <a:accent3>
        <a:srgbClr val="98A67E"/>
      </a:accent3>
      <a:accent4>
        <a:srgbClr val="84AD76"/>
      </a:accent4>
      <a:accent5>
        <a:srgbClr val="82AC89"/>
      </a:accent5>
      <a:accent6>
        <a:srgbClr val="76AD97"/>
      </a:accent6>
      <a:hlink>
        <a:srgbClr val="6084A9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Avenir Next LT Pro</vt:lpstr>
      <vt:lpstr>Wingdings 2</vt:lpstr>
      <vt:lpstr>DividendVTI</vt:lpstr>
      <vt:lpstr>Love 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Line </dc:title>
  <dc:creator>Jamal Fox</dc:creator>
  <cp:lastModifiedBy>Jamal Fox</cp:lastModifiedBy>
  <cp:revision>5</cp:revision>
  <dcterms:created xsi:type="dcterms:W3CDTF">2020-07-15T23:50:44Z</dcterms:created>
  <dcterms:modified xsi:type="dcterms:W3CDTF">2020-07-16T02:29:22Z</dcterms:modified>
</cp:coreProperties>
</file>