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82D16-A442-4D7D-A605-AD030E3CBBCF}" v="66" dt="2019-11-19T02:57:4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Beck" userId="6739908486641899" providerId="LiveId" clId="{3B882D16-A442-4D7D-A605-AD030E3CBBCF}"/>
    <pc:docChg chg="custSel modSld">
      <pc:chgData name="Jakob Beck" userId="6739908486641899" providerId="LiveId" clId="{3B882D16-A442-4D7D-A605-AD030E3CBBCF}" dt="2019-11-19T02:57:52.310" v="289" actId="1076"/>
      <pc:docMkLst>
        <pc:docMk/>
      </pc:docMkLst>
      <pc:sldChg chg="addSp delSp modSp">
        <pc:chgData name="Jakob Beck" userId="6739908486641899" providerId="LiveId" clId="{3B882D16-A442-4D7D-A605-AD030E3CBBCF}" dt="2019-11-19T02:57:52.310" v="289" actId="1076"/>
        <pc:sldMkLst>
          <pc:docMk/>
          <pc:sldMk cId="1324391370" sldId="256"/>
        </pc:sldMkLst>
        <pc:spChg chg="mod">
          <ac:chgData name="Jakob Beck" userId="6739908486641899" providerId="LiveId" clId="{3B882D16-A442-4D7D-A605-AD030E3CBBCF}" dt="2019-11-19T02:56:16.296" v="252" actId="1076"/>
          <ac:spMkLst>
            <pc:docMk/>
            <pc:sldMk cId="1324391370" sldId="256"/>
            <ac:spMk id="3" creationId="{05A8FC0E-8F14-4490-8A9C-6F6853321AB8}"/>
          </ac:spMkLst>
        </pc:spChg>
        <pc:spChg chg="add del mod">
          <ac:chgData name="Jakob Beck" userId="6739908486641899" providerId="LiveId" clId="{3B882D16-A442-4D7D-A605-AD030E3CBBCF}" dt="2019-11-19T02:45:29.751" v="122" actId="478"/>
          <ac:spMkLst>
            <pc:docMk/>
            <pc:sldMk cId="1324391370" sldId="256"/>
            <ac:spMk id="4" creationId="{4BFB7A2F-B7E3-4158-8EA7-4E8B2F6899FE}"/>
          </ac:spMkLst>
        </pc:spChg>
        <pc:spChg chg="add mod">
          <ac:chgData name="Jakob Beck" userId="6739908486641899" providerId="LiveId" clId="{3B882D16-A442-4D7D-A605-AD030E3CBBCF}" dt="2019-11-19T02:56:09.258" v="244" actId="14100"/>
          <ac:spMkLst>
            <pc:docMk/>
            <pc:sldMk cId="1324391370" sldId="256"/>
            <ac:spMk id="5" creationId="{EB6F48CE-5C10-4823-A459-D90525E261F3}"/>
          </ac:spMkLst>
        </pc:spChg>
        <pc:spChg chg="add mod">
          <ac:chgData name="Jakob Beck" userId="6739908486641899" providerId="LiveId" clId="{3B882D16-A442-4D7D-A605-AD030E3CBBCF}" dt="2019-11-19T02:57:12.135" v="260" actId="14100"/>
          <ac:spMkLst>
            <pc:docMk/>
            <pc:sldMk cId="1324391370" sldId="256"/>
            <ac:spMk id="8" creationId="{D201F0C0-70F3-4045-ABB5-3ACFB27636EB}"/>
          </ac:spMkLst>
        </pc:spChg>
        <pc:spChg chg="add mod">
          <ac:chgData name="Jakob Beck" userId="6739908486641899" providerId="LiveId" clId="{3B882D16-A442-4D7D-A605-AD030E3CBBCF}" dt="2019-11-19T02:57:52.310" v="289" actId="1076"/>
          <ac:spMkLst>
            <pc:docMk/>
            <pc:sldMk cId="1324391370" sldId="256"/>
            <ac:spMk id="9" creationId="{64C7B28D-CEC4-4212-B069-00EDDA2ADDDB}"/>
          </ac:spMkLst>
        </pc:spChg>
        <pc:spChg chg="add mod">
          <ac:chgData name="Jakob Beck" userId="6739908486641899" providerId="LiveId" clId="{3B882D16-A442-4D7D-A605-AD030E3CBBCF}" dt="2019-11-19T02:54:05.830" v="211" actId="14100"/>
          <ac:spMkLst>
            <pc:docMk/>
            <pc:sldMk cId="1324391370" sldId="256"/>
            <ac:spMk id="11" creationId="{6BB09DF6-AA58-46D0-BAE0-E1912A1A57C7}"/>
          </ac:spMkLst>
        </pc:spChg>
        <pc:spChg chg="add mod">
          <ac:chgData name="Jakob Beck" userId="6739908486641899" providerId="LiveId" clId="{3B882D16-A442-4D7D-A605-AD030E3CBBCF}" dt="2019-11-19T02:54:51.276" v="222" actId="14100"/>
          <ac:spMkLst>
            <pc:docMk/>
            <pc:sldMk cId="1324391370" sldId="256"/>
            <ac:spMk id="13" creationId="{367DF48E-ADBC-4E88-8B9C-48A2DB307EEB}"/>
          </ac:spMkLst>
        </pc:spChg>
        <pc:spChg chg="add del">
          <ac:chgData name="Jakob Beck" userId="6739908486641899" providerId="LiveId" clId="{3B882D16-A442-4D7D-A605-AD030E3CBBCF}" dt="2019-11-19T02:51:57.337" v="176" actId="478"/>
          <ac:spMkLst>
            <pc:docMk/>
            <pc:sldMk cId="1324391370" sldId="256"/>
            <ac:spMk id="14" creationId="{DE1B873C-2262-453C-BF39-7ACA60DF8892}"/>
          </ac:spMkLst>
        </pc:spChg>
        <pc:spChg chg="add mod">
          <ac:chgData name="Jakob Beck" userId="6739908486641899" providerId="LiveId" clId="{3B882D16-A442-4D7D-A605-AD030E3CBBCF}" dt="2019-11-19T02:53:20.358" v="203" actId="208"/>
          <ac:spMkLst>
            <pc:docMk/>
            <pc:sldMk cId="1324391370" sldId="256"/>
            <ac:spMk id="16" creationId="{13647975-234A-4ED7-88C4-D80EBA128D74}"/>
          </ac:spMkLst>
        </pc:spChg>
        <pc:spChg chg="add mod">
          <ac:chgData name="Jakob Beck" userId="6739908486641899" providerId="LiveId" clId="{3B882D16-A442-4D7D-A605-AD030E3CBBCF}" dt="2019-11-19T02:54:59.455" v="226" actId="14100"/>
          <ac:spMkLst>
            <pc:docMk/>
            <pc:sldMk cId="1324391370" sldId="256"/>
            <ac:spMk id="18" creationId="{B0F92ECF-6925-497D-9E09-BE003E3C66E0}"/>
          </ac:spMkLst>
        </pc:spChg>
        <pc:picChg chg="add mod">
          <ac:chgData name="Jakob Beck" userId="6739908486641899" providerId="LiveId" clId="{3B882D16-A442-4D7D-A605-AD030E3CBBCF}" dt="2019-11-19T02:57:02.819" v="258" actId="1076"/>
          <ac:picMkLst>
            <pc:docMk/>
            <pc:sldMk cId="1324391370" sldId="256"/>
            <ac:picMk id="7" creationId="{EF1EB4D2-A36E-4316-AFF2-B3CF22A63DC9}"/>
          </ac:picMkLst>
        </pc:picChg>
        <pc:picChg chg="add mod">
          <ac:chgData name="Jakob Beck" userId="6739908486641899" providerId="LiveId" clId="{3B882D16-A442-4D7D-A605-AD030E3CBBCF}" dt="2019-11-19T02:45:59.805" v="128" actId="1076"/>
          <ac:picMkLst>
            <pc:docMk/>
            <pc:sldMk cId="1324391370" sldId="256"/>
            <ac:picMk id="1026" creationId="{A44EDB46-5098-4CF3-A28C-409F282E138F}"/>
          </ac:picMkLst>
        </pc:picChg>
        <pc:picChg chg="add mod">
          <ac:chgData name="Jakob Beck" userId="6739908486641899" providerId="LiveId" clId="{3B882D16-A442-4D7D-A605-AD030E3CBBCF}" dt="2019-11-19T02:54:48.748" v="220" actId="1076"/>
          <ac:picMkLst>
            <pc:docMk/>
            <pc:sldMk cId="1324391370" sldId="256"/>
            <ac:picMk id="1028" creationId="{0C727ED6-EE92-47F4-80DB-E9E51F1A2F34}"/>
          </ac:picMkLst>
        </pc:picChg>
        <pc:picChg chg="add mod">
          <ac:chgData name="Jakob Beck" userId="6739908486641899" providerId="LiveId" clId="{3B882D16-A442-4D7D-A605-AD030E3CBBCF}" dt="2019-11-19T02:54:08.400" v="212" actId="1076"/>
          <ac:picMkLst>
            <pc:docMk/>
            <pc:sldMk cId="1324391370" sldId="256"/>
            <ac:picMk id="1030" creationId="{E0DD3BAB-25F0-447F-A205-7E5B0CE40710}"/>
          </ac:picMkLst>
        </pc:picChg>
        <pc:picChg chg="add mod">
          <ac:chgData name="Jakob Beck" userId="6739908486641899" providerId="LiveId" clId="{3B882D16-A442-4D7D-A605-AD030E3CBBCF}" dt="2019-11-19T02:54:53.148" v="223" actId="1076"/>
          <ac:picMkLst>
            <pc:docMk/>
            <pc:sldMk cId="1324391370" sldId="256"/>
            <ac:picMk id="1032" creationId="{D748BEBF-3DEC-4DD2-A7B9-733C10FF0351}"/>
          </ac:picMkLst>
        </pc:picChg>
        <pc:picChg chg="add mod">
          <ac:chgData name="Jakob Beck" userId="6739908486641899" providerId="LiveId" clId="{3B882D16-A442-4D7D-A605-AD030E3CBBCF}" dt="2019-11-19T02:53:56.760" v="209" actId="1076"/>
          <ac:picMkLst>
            <pc:docMk/>
            <pc:sldMk cId="1324391370" sldId="256"/>
            <ac:picMk id="1034" creationId="{DFE3C73A-4B8C-4681-9CC0-A23A9CADF098}"/>
          </ac:picMkLst>
        </pc:picChg>
        <pc:picChg chg="add del">
          <ac:chgData name="Jakob Beck" userId="6739908486641899" providerId="LiveId" clId="{3B882D16-A442-4D7D-A605-AD030E3CBBCF}" dt="2019-11-19T02:55:17.257" v="228"/>
          <ac:picMkLst>
            <pc:docMk/>
            <pc:sldMk cId="1324391370" sldId="256"/>
            <ac:picMk id="1036" creationId="{8927EEE5-EDEB-4FF1-A307-A4F237ADC972}"/>
          </ac:picMkLst>
        </pc:picChg>
        <pc:picChg chg="add mod">
          <ac:chgData name="Jakob Beck" userId="6739908486641899" providerId="LiveId" clId="{3B882D16-A442-4D7D-A605-AD030E3CBBCF}" dt="2019-11-19T02:55:55.086" v="240" actId="1076"/>
          <ac:picMkLst>
            <pc:docMk/>
            <pc:sldMk cId="1324391370" sldId="256"/>
            <ac:picMk id="1038" creationId="{EE62636C-3F62-4B5A-B2A0-530D5FCBD4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1A03-8DD3-4037-8C41-E6F7B4C5AAA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5E8691-1A39-45BC-9525-D22A63A77D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91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3A09-7D52-4724-BF65-CC2AEE13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0330" y="0"/>
            <a:ext cx="8637073" cy="69458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Computer cost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8FC0E-8F14-4490-8A9C-6F6853321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31507" y="618246"/>
            <a:ext cx="8637072" cy="977621"/>
          </a:xfrm>
        </p:spPr>
        <p:txBody>
          <a:bodyPr/>
          <a:lstStyle/>
          <a:p>
            <a:r>
              <a:rPr lang="en-US" dirty="0"/>
              <a:t>Easily Compare your builds</a:t>
            </a:r>
          </a:p>
        </p:txBody>
      </p:sp>
      <p:pic>
        <p:nvPicPr>
          <p:cNvPr id="1026" name="Picture 2" descr="Image result for computer on a desk png">
            <a:extLst>
              <a:ext uri="{FF2B5EF4-FFF2-40B4-BE49-F238E27FC236}">
                <a16:creationId xmlns:a16="http://schemas.microsoft.com/office/drawing/2014/main" id="{A44EDB46-5098-4CF3-A28C-409F282E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2864493"/>
            <a:ext cx="5149850" cy="389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EB6F48CE-5C10-4823-A459-D90525E261F3}"/>
              </a:ext>
            </a:extLst>
          </p:cNvPr>
          <p:cNvSpPr/>
          <p:nvPr/>
        </p:nvSpPr>
        <p:spPr>
          <a:xfrm>
            <a:off x="8067675" y="219258"/>
            <a:ext cx="1943100" cy="1474080"/>
          </a:xfrm>
          <a:prstGeom prst="borderCallout2">
            <a:avLst>
              <a:gd name="adj1" fmla="val 85305"/>
              <a:gd name="adj2" fmla="val -5392"/>
              <a:gd name="adj3" fmla="val 85305"/>
              <a:gd name="adj4" fmla="val -13726"/>
              <a:gd name="adj5" fmla="val 176175"/>
              <a:gd name="adj6" fmla="val -66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ram icon png">
            <a:extLst>
              <a:ext uri="{FF2B5EF4-FFF2-40B4-BE49-F238E27FC236}">
                <a16:creationId xmlns:a16="http://schemas.microsoft.com/office/drawing/2014/main" id="{0C727ED6-EE92-47F4-80DB-E9E51F1A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860" y="286753"/>
            <a:ext cx="1340730" cy="13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D201F0C0-70F3-4045-ABB5-3ACFB27636EB}"/>
              </a:ext>
            </a:extLst>
          </p:cNvPr>
          <p:cNvSpPr/>
          <p:nvPr/>
        </p:nvSpPr>
        <p:spPr>
          <a:xfrm>
            <a:off x="1554947" y="1569788"/>
            <a:ext cx="1905000" cy="1380876"/>
          </a:xfrm>
          <a:prstGeom prst="borderCallout2">
            <a:avLst>
              <a:gd name="adj1" fmla="val 19874"/>
              <a:gd name="adj2" fmla="val 104458"/>
              <a:gd name="adj3" fmla="val 19873"/>
              <a:gd name="adj4" fmla="val 113565"/>
              <a:gd name="adj5" fmla="val 101281"/>
              <a:gd name="adj6" fmla="val 182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F1EB4D2-A36E-4316-AFF2-B3CF22A6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56" y="1629459"/>
            <a:ext cx="1284581" cy="1284581"/>
          </a:xfrm>
          <a:prstGeom prst="rect">
            <a:avLst/>
          </a:prstGeom>
        </p:spPr>
      </p:pic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6BB09DF6-AA58-46D0-BAE0-E1912A1A57C7}"/>
              </a:ext>
            </a:extLst>
          </p:cNvPr>
          <p:cNvSpPr/>
          <p:nvPr/>
        </p:nvSpPr>
        <p:spPr>
          <a:xfrm>
            <a:off x="1555172" y="3815322"/>
            <a:ext cx="1905000" cy="1380876"/>
          </a:xfrm>
          <a:prstGeom prst="borderCallout2">
            <a:avLst>
              <a:gd name="adj1" fmla="val 19874"/>
              <a:gd name="adj2" fmla="val 104458"/>
              <a:gd name="adj3" fmla="val 19873"/>
              <a:gd name="adj4" fmla="val 113565"/>
              <a:gd name="adj5" fmla="val -17347"/>
              <a:gd name="adj6" fmla="val 18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pu Icon - Electronic Device  Hardware Icons in SVG and PNG ">
            <a:extLst>
              <a:ext uri="{FF2B5EF4-FFF2-40B4-BE49-F238E27FC236}">
                <a16:creationId xmlns:a16="http://schemas.microsoft.com/office/drawing/2014/main" id="{E0DD3BAB-25F0-447F-A205-7E5B0CE40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1887029" y="3887599"/>
            <a:ext cx="1241286" cy="12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367DF48E-ADBC-4E88-8B9C-48A2DB307EEB}"/>
              </a:ext>
            </a:extLst>
          </p:cNvPr>
          <p:cNvSpPr/>
          <p:nvPr/>
        </p:nvSpPr>
        <p:spPr>
          <a:xfrm>
            <a:off x="9305925" y="2159209"/>
            <a:ext cx="1828800" cy="15730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496"/>
              <a:gd name="adj6" fmla="val -117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motherboard icon png">
            <a:extLst>
              <a:ext uri="{FF2B5EF4-FFF2-40B4-BE49-F238E27FC236}">
                <a16:creationId xmlns:a16="http://schemas.microsoft.com/office/drawing/2014/main" id="{D748BEBF-3DEC-4DD2-A7B9-733C10FF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81" y="2252777"/>
            <a:ext cx="1385888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3647975-234A-4ED7-88C4-D80EBA128D74}"/>
              </a:ext>
            </a:extLst>
          </p:cNvPr>
          <p:cNvSpPr/>
          <p:nvPr/>
        </p:nvSpPr>
        <p:spPr>
          <a:xfrm>
            <a:off x="5191125" y="778333"/>
            <a:ext cx="1809750" cy="1380876"/>
          </a:xfrm>
          <a:prstGeom prst="borderCallout2">
            <a:avLst>
              <a:gd name="adj1" fmla="val 104717"/>
              <a:gd name="adj2" fmla="val 51300"/>
              <a:gd name="adj3" fmla="val 124719"/>
              <a:gd name="adj4" fmla="val 51460"/>
              <a:gd name="adj5" fmla="val 150255"/>
              <a:gd name="adj6" fmla="val 5159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Image result for dollar sign icon png">
            <a:extLst>
              <a:ext uri="{FF2B5EF4-FFF2-40B4-BE49-F238E27FC236}">
                <a16:creationId xmlns:a16="http://schemas.microsoft.com/office/drawing/2014/main" id="{DFE3C73A-4B8C-4681-9CC0-A23A9CAD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805196"/>
            <a:ext cx="1809750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B0F92ECF-6925-497D-9E09-BE003E3C66E0}"/>
              </a:ext>
            </a:extLst>
          </p:cNvPr>
          <p:cNvSpPr/>
          <p:nvPr/>
        </p:nvSpPr>
        <p:spPr>
          <a:xfrm>
            <a:off x="8901406" y="4198104"/>
            <a:ext cx="1828800" cy="15730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76"/>
              <a:gd name="adj6" fmla="val -89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psu icon png">
            <a:extLst>
              <a:ext uri="{FF2B5EF4-FFF2-40B4-BE49-F238E27FC236}">
                <a16:creationId xmlns:a16="http://schemas.microsoft.com/office/drawing/2014/main" id="{EE62636C-3F62-4B5A-B2A0-530D5FCB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7333" y1="61746" x2="37333" y2="61746"/>
                        <a14:foregroundMark x1="38417" y1="50159" x2="38417" y2="50159"/>
                        <a14:foregroundMark x1="59750" y1="43492" x2="59750" y2="43492"/>
                        <a14:foregroundMark x1="62417" y1="38413" x2="62417" y2="38413"/>
                        <a14:foregroundMark x1="64833" y1="43492" x2="64833" y2="4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509" y="4285685"/>
            <a:ext cx="2662593" cy="13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7B28D-CEC4-4212-B069-00EDDA2ADDDB}"/>
              </a:ext>
            </a:extLst>
          </p:cNvPr>
          <p:cNvSpPr txBox="1"/>
          <p:nvPr/>
        </p:nvSpPr>
        <p:spPr>
          <a:xfrm>
            <a:off x="0" y="646961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Jakob Beck</a:t>
            </a:r>
          </a:p>
        </p:txBody>
      </p:sp>
    </p:spTree>
    <p:extLst>
      <p:ext uri="{BB962C8B-B14F-4D97-AF65-F5344CB8AC3E}">
        <p14:creationId xmlns:p14="http://schemas.microsoft.com/office/powerpoint/2010/main" val="1324391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Gallery</vt:lpstr>
      <vt:lpstr>Computer cost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cost builder</dc:title>
  <dc:creator>Jakob Beck</dc:creator>
  <cp:lastModifiedBy>Jakob Beck</cp:lastModifiedBy>
  <cp:revision>1</cp:revision>
  <dcterms:created xsi:type="dcterms:W3CDTF">2019-11-19T02:39:33Z</dcterms:created>
  <dcterms:modified xsi:type="dcterms:W3CDTF">2019-11-19T02:57:53Z</dcterms:modified>
</cp:coreProperties>
</file>