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30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B075-770E-4FEE-A3BC-9FDE96E35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88304-7031-4A85-A099-0F64F4D20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63C5-5702-404D-8AD4-F6E8D449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25FE-8BE6-4C1C-A92D-B9BA5EBF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3635-882A-4506-A6BF-7B8B7D36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9086-697B-4754-BB51-2A0189D1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B5840-03A3-40BB-9423-7AB314BF0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3D66-001E-40F0-8D84-D2F45977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2A5E4-D279-462A-8473-322351CB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AB90-483C-4C65-B409-A38A632E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EBB05-6988-4FD8-9D50-44AB98A88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C9869-A910-4E3D-B578-711EA2A74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0813-DE1E-4281-BBB5-288D839B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19F5-02A8-470B-8D23-2E5466F2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45C6-89CD-4722-8137-51C9168A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6B95-9EFC-4678-935A-82A547B7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6417-E48A-4B49-B66B-FC863EC4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05E8-3D69-4E56-B3AA-096D5B93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531D-9D2F-4B30-A288-8419DA59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9282-750E-4CE8-9036-8273554F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C5BA-0565-499A-9AC1-E48243F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1F49-0E26-4699-9E05-12E01A01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EFCD-54F2-4102-980F-12BC7A9E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6886-5862-43EE-ABE4-5EE35794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644C-AB35-4102-9985-1AC7402F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0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F132-7527-4EDC-960B-3D450610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C8B6-015D-45D2-A3FC-BEC1FE30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77B0B-6965-4AFF-8F3E-E7AF059B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557FC-9EBA-4E44-9960-EFB9AF5A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EE46-A3E0-4766-84FA-50A27625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683AA-F8D7-4E7C-9C53-A74D1BEC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4843-CF52-44C6-A43D-92E38308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33690-1BED-4F0A-A60D-750A2450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3737F-9799-4E9E-9DE0-079C3837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1F82C-81C8-4AD1-A9ED-10135A977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5388F-D1D9-427E-9742-461AAC7CB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49AC3-8DFD-4F6C-B883-DC0A0766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63444-09C4-4128-AC69-037386BD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FED4-1E67-4274-B418-5871DAA8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B7A0-8FFA-44B4-8E45-D245CE9C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97B80-74B2-45D0-94C9-ACCAC920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3E98C-E54F-467C-80AF-8F541D9D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8B46A-78FB-4BF5-8D6E-5B7922E3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A52ED-4D03-41FA-A3E9-F5CD7E43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B0CDD-380E-460E-8612-680CF0A0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1B734-A26E-4A56-B2CD-6F6049C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E14E-7C73-4FD1-83FD-B6C1F781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7520-08DA-4C3E-A2FC-93957412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D3376-F659-4A5F-80B6-71F69F4D3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6081-BACF-46A5-B847-4AC614B7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4302-E7ED-47D2-A3FB-501E0E02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50498-8D4A-4D2B-8285-B8A9C780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70E5-998C-4CBC-B09E-6A48CF2F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D2408-1F1A-4865-8D78-FFB26092D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03262-1505-46F7-8F42-0E795DC2B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EE46-6D88-4F82-B097-BCEBECEB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AF8CC-99C6-44C6-A84C-E0E812BC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731F-A8D5-4B6E-8366-97748FEA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7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26B1E-CFE6-4E91-B286-ECAE5803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489E1-40CE-4036-8292-C9C5E358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2942-A104-471F-BC34-9AB8E69F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5C73C-F49F-477A-B7EF-0646B260E51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D046-3454-42D8-A95C-BEB619A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1192-6956-4DC1-83D6-4D2047E6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4D75-864D-4E42-9EAE-0E679246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reptile, close&#10;&#10;Description automatically generated">
            <a:extLst>
              <a:ext uri="{FF2B5EF4-FFF2-40B4-BE49-F238E27FC236}">
                <a16:creationId xmlns:a16="http://schemas.microsoft.com/office/drawing/2014/main" id="{0CD88A9C-3AE6-4CFF-A44B-DFB91CE5E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7000" contras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9" r="13082" b="-1"/>
          <a:stretch/>
        </p:blipFill>
        <p:spPr>
          <a:xfrm>
            <a:off x="51450" y="-2448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47EBE-523A-469D-B41C-A74BA74D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941" y="483339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3400" dirty="0">
                <a:solidFill>
                  <a:srgbClr val="FFFFFF"/>
                </a:solidFill>
                <a:latin typeface="Papyrus" panose="020B0604020202020204" pitchFamily="66" charset="0"/>
              </a:rPr>
              <a:t>CONDACLOCK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86687-733F-436E-88D1-43A9EA481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941" y="5052934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Created by: Dylan D’Angelo</a:t>
            </a:r>
          </a:p>
          <a:p>
            <a:pPr algn="l"/>
            <a:r>
              <a:rPr lang="en-US" sz="2000" dirty="0" err="1">
                <a:solidFill>
                  <a:srgbClr val="FFFFFF"/>
                </a:solidFill>
              </a:rPr>
              <a:t>Condaclock</a:t>
            </a:r>
            <a:r>
              <a:rPr lang="en-US" sz="2000" dirty="0">
                <a:solidFill>
                  <a:srgbClr val="FFFFFF"/>
                </a:solidFill>
              </a:rPr>
              <a:t> is a snake themed alarm app that emits a bone-chilling hiss when you want to wake up. </a:t>
            </a:r>
          </a:p>
          <a:p>
            <a:pPr algn="l"/>
            <a:r>
              <a:rPr lang="en-US" sz="1800" dirty="0" err="1">
                <a:solidFill>
                  <a:srgbClr val="FFFFFF"/>
                </a:solidFill>
              </a:rPr>
              <a:t>Github</a:t>
            </a:r>
            <a:r>
              <a:rPr lang="en-US" sz="1800" dirty="0">
                <a:solidFill>
                  <a:srgbClr val="FFFFFF"/>
                </a:solidFill>
              </a:rPr>
              <a:t>: https://github.com/ksu-is/Condaclock</a:t>
            </a:r>
          </a:p>
        </p:txBody>
      </p:sp>
      <p:pic>
        <p:nvPicPr>
          <p:cNvPr id="5" name="Picture 4" descr="A picture containing tree, plant, forest, wooded&#10;&#10;Description automatically generated">
            <a:extLst>
              <a:ext uri="{FF2B5EF4-FFF2-40B4-BE49-F238E27FC236}">
                <a16:creationId xmlns:a16="http://schemas.microsoft.com/office/drawing/2014/main" id="{72872CD4-BEB2-4FAF-9E91-0C5143C39B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3" r="24276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9" name="Picture 8" descr="A picture containing watch, clock&#10;&#10;Description automatically generated">
            <a:extLst>
              <a:ext uri="{FF2B5EF4-FFF2-40B4-BE49-F238E27FC236}">
                <a16:creationId xmlns:a16="http://schemas.microsoft.com/office/drawing/2014/main" id="{D9E81282-F524-49E5-B75A-48205E6425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000"/>
                    </a14:imgEffect>
                    <a14:imgEffect>
                      <a14:colorTemperature colorTemp="5619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9931">
            <a:off x="7356607" y="3889533"/>
            <a:ext cx="4214211" cy="2811896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7F661-501B-4C12-8C5F-259B251B8781}"/>
              </a:ext>
            </a:extLst>
          </p:cNvPr>
          <p:cNvSpPr txBox="1"/>
          <p:nvPr/>
        </p:nvSpPr>
        <p:spPr>
          <a:xfrm rot="19958892">
            <a:off x="8588988" y="2396850"/>
            <a:ext cx="3758394" cy="2455690"/>
          </a:xfrm>
          <a:prstGeom prst="rect">
            <a:avLst/>
          </a:prstGeom>
          <a:noFill/>
        </p:spPr>
        <p:txBody>
          <a:bodyPr wrap="square" rtlCol="0">
            <a:prstTxWarp prst="textArchUpPour">
              <a:avLst/>
            </a:prstTxWarp>
            <a:spAutoFit/>
          </a:bodyPr>
          <a:lstStyle/>
          <a:p>
            <a:r>
              <a:rPr lang="en-US" sz="4400" b="1" dirty="0" err="1">
                <a:latin typeface="Copperplate Gothic Bold" panose="020B0604020202020204" pitchFamily="34" charset="0"/>
              </a:rPr>
              <a:t>hisssssss</a:t>
            </a:r>
            <a:r>
              <a:rPr lang="en-US" sz="4400" b="1" dirty="0">
                <a:latin typeface="Copperplate Gothic Bold" panose="020B0604020202020204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09658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Copperplate Gothic Bold</vt:lpstr>
      <vt:lpstr>Papyrus</vt:lpstr>
      <vt:lpstr>Office Theme</vt:lpstr>
      <vt:lpstr>CONDACLOCK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CONDACLOCK</dc:title>
  <dc:creator>Dylan D'Angelo</dc:creator>
  <cp:lastModifiedBy>Dylan D'Angelo</cp:lastModifiedBy>
  <cp:revision>7</cp:revision>
  <dcterms:created xsi:type="dcterms:W3CDTF">2021-05-01T00:25:30Z</dcterms:created>
  <dcterms:modified xsi:type="dcterms:W3CDTF">2021-05-01T01:20:51Z</dcterms:modified>
</cp:coreProperties>
</file>