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6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1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7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9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1" r:id="rId6"/>
    <p:sldLayoutId id="2147483887" r:id="rId7"/>
    <p:sldLayoutId id="2147483888" r:id="rId8"/>
    <p:sldLayoutId id="2147483889" r:id="rId9"/>
    <p:sldLayoutId id="2147483890" r:id="rId10"/>
    <p:sldLayoutId id="21474838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1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3">
            <a:extLst>
              <a:ext uri="{FF2B5EF4-FFF2-40B4-BE49-F238E27FC236}">
                <a16:creationId xmlns:a16="http://schemas.microsoft.com/office/drawing/2014/main" id="{81EC1EF6-A5BF-44DB-A672-D024091B3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5106593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E02CBB-287D-4A17-B2F3-56AD2C05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276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82AED-7E54-4BEB-BF05-F515B9AB0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9905" y="1247140"/>
            <a:ext cx="5553005" cy="3450844"/>
          </a:xfrm>
        </p:spPr>
        <p:txBody>
          <a:bodyPr>
            <a:normAutofit/>
          </a:bodyPr>
          <a:lstStyle/>
          <a:p>
            <a:r>
              <a:rPr lang="en-US" dirty="0"/>
              <a:t>Connect 4 Python Game</a:t>
            </a:r>
            <a:br>
              <a:rPr lang="en-US" dirty="0"/>
            </a:br>
            <a:r>
              <a:rPr lang="en-US" dirty="0"/>
              <a:t>Matthew Lane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87849-1B56-4CFC-B317-DCE5A9178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9905" y="4818126"/>
            <a:ext cx="5553005" cy="12689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This game of Connect 4 allows two players to compete against each other in a race to Connect 4 pieces in either a diagonal, horizontal, or vertical formation!</a:t>
            </a:r>
          </a:p>
          <a:p>
            <a:pPr>
              <a:lnSpc>
                <a:spcPct val="100000"/>
              </a:lnSpc>
            </a:pPr>
            <a:endParaRPr lang="en-US" sz="1900" dirty="0"/>
          </a:p>
        </p:txBody>
      </p:sp>
      <p:pic>
        <p:nvPicPr>
          <p:cNvPr id="49" name="Picture 48" descr="Background pattern&#10;&#10;Description automatically generated">
            <a:extLst>
              <a:ext uri="{FF2B5EF4-FFF2-40B4-BE49-F238E27FC236}">
                <a16:creationId xmlns:a16="http://schemas.microsoft.com/office/drawing/2014/main" id="{2F688AB6-9C0E-411E-AB2A-B583B0E26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98" y="2195202"/>
            <a:ext cx="3691252" cy="37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0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D770C-8139-457F-B6AF-62F5AF23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>
            <a:normAutofit/>
          </a:bodyPr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D8D4-65AC-4CA8-AE72-1C7FEA365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728" y="2160016"/>
            <a:ext cx="3378672" cy="3926152"/>
          </a:xfrm>
        </p:spPr>
        <p:txBody>
          <a:bodyPr>
            <a:normAutofit/>
          </a:bodyPr>
          <a:lstStyle/>
          <a:p>
            <a:r>
              <a:rPr lang="en-US" dirty="0"/>
              <a:t>I added animations to the game to make it appear more life like!</a:t>
            </a:r>
          </a:p>
        </p:txBody>
      </p:sp>
      <p:pic>
        <p:nvPicPr>
          <p:cNvPr id="4" name="Connect4Animations">
            <a:hlinkClick r:id="" action="ppaction://media"/>
            <a:extLst>
              <a:ext uri="{FF2B5EF4-FFF2-40B4-BE49-F238E27FC236}">
                <a16:creationId xmlns:a16="http://schemas.microsoft.com/office/drawing/2014/main" id="{0DA72A8E-D8B8-44A6-B0D0-36C6A79434D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89212" y="565154"/>
            <a:ext cx="5389479" cy="55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71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White arrows painted on the asphalt">
            <a:extLst>
              <a:ext uri="{FF2B5EF4-FFF2-40B4-BE49-F238E27FC236}">
                <a16:creationId xmlns:a16="http://schemas.microsoft.com/office/drawing/2014/main" id="{16EDA352-374A-D750-D1DD-96258CFC7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3" b="139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565152"/>
            <a:ext cx="12188949" cy="219075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B6A6C-C156-4B56-81E4-2FD9FCB6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57451"/>
            <a:ext cx="9626949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Thanks for Stopping By!</a:t>
            </a:r>
          </a:p>
        </p:txBody>
      </p:sp>
    </p:spTree>
    <p:extLst>
      <p:ext uri="{BB962C8B-B14F-4D97-AF65-F5344CB8AC3E}">
        <p14:creationId xmlns:p14="http://schemas.microsoft.com/office/powerpoint/2010/main" val="51300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58</Words>
  <Application>Microsoft Office PowerPoint</Application>
  <PresentationFormat>Widescreen</PresentationFormat>
  <Paragraphs>5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InterweaveVTI</vt:lpstr>
      <vt:lpstr>Connect 4 Python Game Matthew Lane</vt:lpstr>
      <vt:lpstr>Animation</vt:lpstr>
      <vt:lpstr>Thanks for Stopping By!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Lane</dc:creator>
  <cp:lastModifiedBy>Matthew Lane</cp:lastModifiedBy>
  <cp:revision>4</cp:revision>
  <dcterms:created xsi:type="dcterms:W3CDTF">2022-04-27T01:00:14Z</dcterms:created>
  <dcterms:modified xsi:type="dcterms:W3CDTF">2022-05-02T04:00:37Z</dcterms:modified>
</cp:coreProperties>
</file>