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7" d="100"/>
          <a:sy n="67" d="100"/>
        </p:scale>
        <p:origin x="59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1" r:id="rId6"/>
    <p:sldLayoutId id="2147483887" r:id="rId7"/>
    <p:sldLayoutId id="2147483888" r:id="rId8"/>
    <p:sldLayoutId id="2147483889" r:id="rId9"/>
    <p:sldLayoutId id="2147483890" r:id="rId10"/>
    <p:sldLayoutId id="21474838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82AED-7E54-4BEB-BF05-F515B9AB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905" y="1247140"/>
            <a:ext cx="5553005" cy="3450844"/>
          </a:xfrm>
        </p:spPr>
        <p:txBody>
          <a:bodyPr>
            <a:normAutofit/>
          </a:bodyPr>
          <a:lstStyle/>
          <a:p>
            <a:r>
              <a:rPr lang="en-US"/>
              <a:t>Connect 4 Python Game</a:t>
            </a:r>
            <a:br>
              <a:rPr lang="en-US"/>
            </a:br>
            <a:r>
              <a:rPr lang="en-US"/>
              <a:t>Matthew 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87849-1B56-4CFC-B317-DCE5A9178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9905" y="4818126"/>
            <a:ext cx="5553005" cy="12689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This game of Connect 4 allows two players to compete against each other in a race to Connect 4 pieces in either a diagonal, horizontal, or vertical formation!</a:t>
            </a:r>
          </a:p>
          <a:p>
            <a:pPr>
              <a:lnSpc>
                <a:spcPct val="100000"/>
              </a:lnSpc>
            </a:pPr>
            <a:endParaRPr lang="en-US" sz="1900"/>
          </a:p>
        </p:txBody>
      </p:sp>
      <p:pic>
        <p:nvPicPr>
          <p:cNvPr id="49" name="Picture 48" descr="Background pattern&#10;&#10;Description automatically generated">
            <a:extLst>
              <a:ext uri="{FF2B5EF4-FFF2-40B4-BE49-F238E27FC236}">
                <a16:creationId xmlns:a16="http://schemas.microsoft.com/office/drawing/2014/main" id="{2F688AB6-9C0E-411E-AB2A-B583B0E2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8" y="2195202"/>
            <a:ext cx="3691252" cy="37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Connect 4 Python Game Matthew 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Lane</dc:creator>
  <cp:lastModifiedBy>Matthew Lane</cp:lastModifiedBy>
  <cp:revision>2</cp:revision>
  <dcterms:created xsi:type="dcterms:W3CDTF">2022-04-27T01:00:14Z</dcterms:created>
  <dcterms:modified xsi:type="dcterms:W3CDTF">2022-04-27T01:07:30Z</dcterms:modified>
</cp:coreProperties>
</file>