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ge Smith" userId="ceeb771057b08f1b" providerId="LiveId" clId="{22C1492A-45F1-4DFA-8759-9895A7F9C54D}"/>
    <pc:docChg chg="modSld">
      <pc:chgData name="Sage Smith" userId="ceeb771057b08f1b" providerId="LiveId" clId="{22C1492A-45F1-4DFA-8759-9895A7F9C54D}" dt="2024-12-06T00:25:28.739" v="2"/>
      <pc:docMkLst>
        <pc:docMk/>
      </pc:docMkLst>
      <pc:sldChg chg="modSp mod">
        <pc:chgData name="Sage Smith" userId="ceeb771057b08f1b" providerId="LiveId" clId="{22C1492A-45F1-4DFA-8759-9895A7F9C54D}" dt="2024-12-06T00:25:28.739" v="2"/>
        <pc:sldMkLst>
          <pc:docMk/>
          <pc:sldMk cId="2136263357" sldId="257"/>
        </pc:sldMkLst>
        <pc:spChg chg="mod">
          <ac:chgData name="Sage Smith" userId="ceeb771057b08f1b" providerId="LiveId" clId="{22C1492A-45F1-4DFA-8759-9895A7F9C54D}" dt="2024-12-06T00:25:28.739" v="2"/>
          <ac:spMkLst>
            <pc:docMk/>
            <pc:sldMk cId="2136263357" sldId="257"/>
            <ac:spMk id="3" creationId="{D4087E3D-299F-FBA7-AEF6-73C281DBE64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7DEA-BE34-40CC-A046-80558942299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BAEE-02D9-45BE-B0FE-ED1962F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4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7DEA-BE34-40CC-A046-80558942299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BAEE-02D9-45BE-B0FE-ED1962F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7DEA-BE34-40CC-A046-80558942299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BAEE-02D9-45BE-B0FE-ED1962F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19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7DEA-BE34-40CC-A046-80558942299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BAEE-02D9-45BE-B0FE-ED1962FB7CC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1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7DEA-BE34-40CC-A046-80558942299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BAEE-02D9-45BE-B0FE-ED1962F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94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7DEA-BE34-40CC-A046-80558942299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BAEE-02D9-45BE-B0FE-ED1962F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00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7DEA-BE34-40CC-A046-80558942299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BAEE-02D9-45BE-B0FE-ED1962F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61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7DEA-BE34-40CC-A046-80558942299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BAEE-02D9-45BE-B0FE-ED1962F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06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7DEA-BE34-40CC-A046-80558942299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BAEE-02D9-45BE-B0FE-ED1962F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7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7DEA-BE34-40CC-A046-80558942299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BAEE-02D9-45BE-B0FE-ED1962F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8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7DEA-BE34-40CC-A046-80558942299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BAEE-02D9-45BE-B0FE-ED1962F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5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7DEA-BE34-40CC-A046-80558942299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BAEE-02D9-45BE-B0FE-ED1962F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73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7DEA-BE34-40CC-A046-80558942299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BAEE-02D9-45BE-B0FE-ED1962F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7DEA-BE34-40CC-A046-80558942299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BAEE-02D9-45BE-B0FE-ED1962F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5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7DEA-BE34-40CC-A046-80558942299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BAEE-02D9-45BE-B0FE-ED1962F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9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7DEA-BE34-40CC-A046-80558942299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BAEE-02D9-45BE-B0FE-ED1962F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3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7DEA-BE34-40CC-A046-80558942299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BAEE-02D9-45BE-B0FE-ED1962F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3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9B7DEA-BE34-40CC-A046-80558942299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C85BAEE-02D9-45BE-B0FE-ED1962F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287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1B2A784-4501-42A8-86DF-DB27DE395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25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8B6B1-8AF3-C9A8-67D6-293E9A08AAC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t="20209" b="1098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7A5A73-81D6-3F67-DBAF-D92343020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492" y="1445574"/>
            <a:ext cx="5612012" cy="129762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Connect-4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By Sage Smith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76A321-2C04-4E8E-B7C0-22588C9C5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3404" y="1253030"/>
            <a:ext cx="4901184" cy="4781866"/>
          </a:xfrm>
          <a:custGeom>
            <a:avLst/>
            <a:gdLst>
              <a:gd name="connsiteX0" fmla="*/ 0 w 4901184"/>
              <a:gd name="connsiteY0" fmla="*/ 4781866 h 4781866"/>
              <a:gd name="connsiteX1" fmla="*/ 0 w 4901184"/>
              <a:gd name="connsiteY1" fmla="*/ 218593 h 4781866"/>
              <a:gd name="connsiteX2" fmla="*/ 218593 w 4901184"/>
              <a:gd name="connsiteY2" fmla="*/ 0 h 4781866"/>
              <a:gd name="connsiteX3" fmla="*/ 4682591 w 4901184"/>
              <a:gd name="connsiteY3" fmla="*/ 0 h 4781866"/>
              <a:gd name="connsiteX4" fmla="*/ 4901184 w 4901184"/>
              <a:gd name="connsiteY4" fmla="*/ 218593 h 4781866"/>
              <a:gd name="connsiteX5" fmla="*/ 4901184 w 4901184"/>
              <a:gd name="connsiteY5" fmla="*/ 4781866 h 47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4781866">
                <a:moveTo>
                  <a:pt x="0" y="4781866"/>
                </a:moveTo>
                <a:lnTo>
                  <a:pt x="0" y="218593"/>
                </a:lnTo>
                <a:cubicBezTo>
                  <a:pt x="0" y="97867"/>
                  <a:pt x="97867" y="0"/>
                  <a:pt x="218593" y="0"/>
                </a:cubicBezTo>
                <a:lnTo>
                  <a:pt x="4682591" y="0"/>
                </a:lnTo>
                <a:cubicBezTo>
                  <a:pt x="4803317" y="0"/>
                  <a:pt x="4901184" y="97867"/>
                  <a:pt x="4901184" y="218593"/>
                </a:cubicBezTo>
                <a:lnTo>
                  <a:pt x="4901184" y="478186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C74815-9C52-1632-E232-736DFEFC6B5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1321" b="3"/>
          <a:stretch/>
        </p:blipFill>
        <p:spPr>
          <a:xfrm>
            <a:off x="-7489" y="1357963"/>
            <a:ext cx="4607403" cy="4572000"/>
          </a:xfrm>
          <a:custGeom>
            <a:avLst/>
            <a:gdLst/>
            <a:ahLst/>
            <a:cxnLst/>
            <a:rect l="l" t="t" r="r" b="b"/>
            <a:pathLst>
              <a:path w="4607403" h="4572000">
                <a:moveTo>
                  <a:pt x="0" y="0"/>
                </a:moveTo>
                <a:lnTo>
                  <a:pt x="4444457" y="0"/>
                </a:lnTo>
                <a:cubicBezTo>
                  <a:pt x="4534450" y="0"/>
                  <a:pt x="4607403" y="72953"/>
                  <a:pt x="4607403" y="162946"/>
                </a:cubicBezTo>
                <a:lnTo>
                  <a:pt x="4607403" y="4409054"/>
                </a:lnTo>
                <a:cubicBezTo>
                  <a:pt x="4607403" y="4499047"/>
                  <a:pt x="4534450" y="4572000"/>
                  <a:pt x="4444457" y="4572000"/>
                </a:cubicBezTo>
                <a:lnTo>
                  <a:pt x="0" y="4572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7E3D-299F-FBA7-AEF6-73C281DBE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8975" y="2743200"/>
            <a:ext cx="5604529" cy="31867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Connect-4 is a classic two player board game where both components compete for who can create a row of 4 first.</a:t>
            </a:r>
          </a:p>
          <a:p>
            <a:r>
              <a:rPr lang="en-US" dirty="0">
                <a:solidFill>
                  <a:srgbClr val="FFFFFF"/>
                </a:solidFill>
              </a:rPr>
              <a:t>For my project,  I created the game in Python where it is able to be played entirely within the terminal.</a:t>
            </a:r>
          </a:p>
          <a:p>
            <a:pPr marL="36900" indent="0">
              <a:buNone/>
            </a:pPr>
            <a:r>
              <a:rPr lang="en-US">
                <a:solidFill>
                  <a:srgbClr val="FFFFFF"/>
                </a:solidFill>
              </a:rPr>
              <a:t>https://github.com/ksu-is/Connect4</a:t>
            </a:r>
          </a:p>
        </p:txBody>
      </p:sp>
    </p:spTree>
    <p:extLst>
      <p:ext uri="{BB962C8B-B14F-4D97-AF65-F5344CB8AC3E}">
        <p14:creationId xmlns:p14="http://schemas.microsoft.com/office/powerpoint/2010/main" val="2136263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53</TotalTime>
  <Words>58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Calisto MT</vt:lpstr>
      <vt:lpstr>Wingdings 2</vt:lpstr>
      <vt:lpstr>Slate</vt:lpstr>
      <vt:lpstr>Connect-4 By Sage Smith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Sage Smith</dc:creator>
  <cp:lastModifiedBy>Sage Smith</cp:lastModifiedBy>
  <cp:revision>1</cp:revision>
  <dcterms:created xsi:type="dcterms:W3CDTF">2024-12-05T23:32:19Z</dcterms:created>
  <dcterms:modified xsi:type="dcterms:W3CDTF">2024-12-06T00:25:33Z</dcterms:modified>
</cp:coreProperties>
</file>