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sldIdLst>
    <p:sldId id="281" r:id="rId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202C8F"/>
    <a:srgbClr val="FDFBF6"/>
    <a:srgbClr val="AAC4E9"/>
    <a:srgbClr val="F5CDCE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50" autoAdjust="0"/>
  </p:normalViewPr>
  <p:slideViewPr>
    <p:cSldViewPr snapToGrid="0" snapToObjects="1">
      <p:cViewPr varScale="1">
        <p:scale>
          <a:sx n="115" d="100"/>
          <a:sy n="115" d="100"/>
        </p:scale>
        <p:origin x="936" y="20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ksu-is/Connect4BoardGame-by-Nyah-Robinson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921" y="460717"/>
            <a:ext cx="6400800" cy="1325002"/>
          </a:xfrm>
        </p:spPr>
        <p:txBody>
          <a:bodyPr/>
          <a:lstStyle/>
          <a:p>
            <a:r>
              <a:rPr lang="en-US" sz="4400" b="1" dirty="0">
                <a:solidFill>
                  <a:srgbClr val="202C8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Connect 4 </a:t>
            </a:r>
            <a:br>
              <a:rPr lang="en-US" sz="4400" b="1" dirty="0">
                <a:solidFill>
                  <a:srgbClr val="202C8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4400" b="1" dirty="0">
                <a:solidFill>
                  <a:srgbClr val="202C8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Board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2548531"/>
            <a:ext cx="6400800" cy="3353035"/>
          </a:xfrm>
        </p:spPr>
        <p:txBody>
          <a:bodyPr/>
          <a:lstStyle/>
          <a:p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My Connect 4 Boardgame is a classic childhood game that brings back so many great memories. </a:t>
            </a:r>
          </a:p>
          <a:p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The objective of the game is to be the first to form a horizontal, vertical or diagonal line of 4 of one’s own token. 2 Player game.</a:t>
            </a:r>
          </a:p>
          <a:p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I want to add changes to my code so the game can be more modern and challenging.</a:t>
            </a:r>
          </a:p>
          <a:p>
            <a:pPr marL="342900" indent="-342900" algn="ctr">
              <a:buFontTx/>
              <a:buChar char="-"/>
            </a:pP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 algn="ctr">
              <a:buFontTx/>
              <a:buChar char="-"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 algn="ctr">
              <a:buFontTx/>
              <a:buChar char="-"/>
            </a:pP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pic>
        <p:nvPicPr>
          <p:cNvPr id="5" name="Picture 4" descr="A picture containing indoor, floor, wooden&#10;&#10;Description automatically generated">
            <a:extLst>
              <a:ext uri="{FF2B5EF4-FFF2-40B4-BE49-F238E27FC236}">
                <a16:creationId xmlns:a16="http://schemas.microsoft.com/office/drawing/2014/main" id="{7D5BF451-1060-61C6-05D0-65590B3C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660" y="-320487"/>
            <a:ext cx="2532184" cy="2553841"/>
          </a:xfrm>
          <a:prstGeom prst="ellipse">
            <a:avLst/>
          </a:prstGeom>
        </p:spPr>
      </p:pic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8A76F79-AD7A-86B4-2601-3D7E5B8CF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0" y="870261"/>
            <a:ext cx="1970453" cy="2042106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36765EE-7ED0-0EC2-F9CD-23AC8309A9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06" b="-206"/>
          <a:stretch/>
        </p:blipFill>
        <p:spPr>
          <a:xfrm>
            <a:off x="273045" y="4634641"/>
            <a:ext cx="2280141" cy="1959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7B176F-3543-C4D3-00BF-737EF8853085}"/>
              </a:ext>
            </a:extLst>
          </p:cNvPr>
          <p:cNvSpPr txBox="1"/>
          <p:nvPr/>
        </p:nvSpPr>
        <p:spPr>
          <a:xfrm>
            <a:off x="8372721" y="6204899"/>
            <a:ext cx="3546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DF8C8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Nyah Robinson</a:t>
            </a:r>
            <a:endParaRPr lang="en-US" sz="3200" dirty="0">
              <a:solidFill>
                <a:srgbClr val="DF8C8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D4880-295D-1DF4-2123-CE96C13F836E}"/>
              </a:ext>
            </a:extLst>
          </p:cNvPr>
          <p:cNvSpPr txBox="1"/>
          <p:nvPr/>
        </p:nvSpPr>
        <p:spPr>
          <a:xfrm>
            <a:off x="9916752" y="4225048"/>
            <a:ext cx="239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GitHub Repository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74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Sabon Next LT</vt:lpstr>
      <vt:lpstr>Office Theme</vt:lpstr>
      <vt:lpstr>Connect 4  Board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lastModifiedBy>Nyah Robinson</cp:lastModifiedBy>
  <cp:revision>4</cp:revision>
  <dcterms:created xsi:type="dcterms:W3CDTF">2023-04-30T20:09:18Z</dcterms:created>
  <dcterms:modified xsi:type="dcterms:W3CDTF">2023-04-30T21:10:23Z</dcterms:modified>
</cp:coreProperties>
</file>