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823E5-D01C-8340-B0BA-9666BE4D4F5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F2393-764A-A74C-A5A8-AFC37D2F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GONNA CREATE FOLDER; DIGITS FOR NUMBER, LOCASE AND UPCASE FOR LETTER, ALSO SYMBOLS FOR SPECIAL CHARACTORS.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F2393-764A-A74C-A5A8-AFC37D2F5B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53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097A-5D9B-F74B-8933-8DC88FB4D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82523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astellar" panose="020A0402060406010301" pitchFamily="18" charset="77"/>
              </a:rPr>
              <a:t>Password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9A357-CA53-8541-BCBC-A6B88EC56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61648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Hong 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nguyen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3202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11/30/2022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github.com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ksu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-is/Create-the-password-</a:t>
            </a:r>
          </a:p>
        </p:txBody>
      </p:sp>
    </p:spTree>
    <p:extLst>
      <p:ext uri="{BB962C8B-B14F-4D97-AF65-F5344CB8AC3E}">
        <p14:creationId xmlns:p14="http://schemas.microsoft.com/office/powerpoint/2010/main" val="136924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F6A9299-1D12-47E2-9DD4-03342553C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5E589A-BA1F-D941-B018-3C12CD0F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astellar" panose="020A0402060406010301" pitchFamily="18" charset="77"/>
              </a:rPr>
              <a:t>Reason why Password lost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891FC1E1-26A9-9F4E-B035-7CD36F0A6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9710" r="30956" b="-2"/>
          <a:stretch/>
        </p:blipFill>
        <p:spPr>
          <a:xfrm>
            <a:off x="20" y="975"/>
            <a:ext cx="6095980" cy="68580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EE89CB-7020-1F44-AD2F-FCDB49F02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0" y="2251587"/>
            <a:ext cx="5147730" cy="36379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Using personal information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Using day of birth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Using same password for every accounts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Using short password</a:t>
            </a:r>
          </a:p>
        </p:txBody>
      </p:sp>
    </p:spTree>
    <p:extLst>
      <p:ext uri="{BB962C8B-B14F-4D97-AF65-F5344CB8AC3E}">
        <p14:creationId xmlns:p14="http://schemas.microsoft.com/office/powerpoint/2010/main" val="449933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965F4-5F95-5942-B97B-20B54CEC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picture containing logo&#10;&#10;Description automatically generated">
            <a:extLst>
              <a:ext uri="{FF2B5EF4-FFF2-40B4-BE49-F238E27FC236}">
                <a16:creationId xmlns:a16="http://schemas.microsoft.com/office/drawing/2014/main" id="{1E70B08E-6A3A-6142-AA8C-FA35D8E40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609600"/>
            <a:ext cx="10131424" cy="5181600"/>
          </a:xfrm>
        </p:spPr>
      </p:pic>
    </p:spTree>
    <p:extLst>
      <p:ext uri="{BB962C8B-B14F-4D97-AF65-F5344CB8AC3E}">
        <p14:creationId xmlns:p14="http://schemas.microsoft.com/office/powerpoint/2010/main" val="15746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E0579-FE8A-6F4F-BAA2-66FC85C3C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74030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astellar" panose="020A0402060406010301" pitchFamily="18" charset="77"/>
              </a:rPr>
              <a:t>RULE</a:t>
            </a:r>
          </a:p>
        </p:txBody>
      </p:sp>
      <p:pic>
        <p:nvPicPr>
          <p:cNvPr id="6" name="Content Placeholder 5" descr="Timeline&#10;&#10;Description automatically generated">
            <a:extLst>
              <a:ext uri="{FF2B5EF4-FFF2-40B4-BE49-F238E27FC236}">
                <a16:creationId xmlns:a16="http://schemas.microsoft.com/office/drawing/2014/main" id="{6CAC9A13-1278-934F-8BAE-8BF0C94E7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6685" y="971549"/>
            <a:ext cx="6949015" cy="430318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B22F0-633F-E94E-AC43-0CF8C7864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3445932"/>
            <a:ext cx="3680885" cy="2248811"/>
          </a:xfrm>
        </p:spPr>
        <p:txBody>
          <a:bodyPr>
            <a:noAutofit/>
          </a:bodyPr>
          <a:lstStyle/>
          <a:p>
            <a:r>
              <a:rPr lang="en-US" sz="2400" dirty="0"/>
              <a:t>The strong password should be more than 7 character but not limited; includes upper/lower letters, number, and special characters.</a:t>
            </a:r>
          </a:p>
        </p:txBody>
      </p:sp>
    </p:spTree>
    <p:extLst>
      <p:ext uri="{BB962C8B-B14F-4D97-AF65-F5344CB8AC3E}">
        <p14:creationId xmlns:p14="http://schemas.microsoft.com/office/powerpoint/2010/main" val="1710012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lendar&#10;&#10;Description automatically generated">
            <a:extLst>
              <a:ext uri="{FF2B5EF4-FFF2-40B4-BE49-F238E27FC236}">
                <a16:creationId xmlns:a16="http://schemas.microsoft.com/office/drawing/2014/main" id="{421762BD-237A-274C-8CA6-E1A9B4D3F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" y="640080"/>
            <a:ext cx="10972800" cy="53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9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0A7C0-0C29-5242-AAE8-CF841EC9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685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astellar" panose="020A0402060406010301" pitchFamily="18" charset="77"/>
              </a:rPr>
              <a:t>Length</a:t>
            </a:r>
            <a:r>
              <a:rPr lang="en-US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8112A1-FCEE-BD4A-AC48-05991B643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0804" y="1461685"/>
            <a:ext cx="6169025" cy="156497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77875-B772-454C-83E2-3F8CC32D2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can set the length for password, with random order.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C1A636-114D-614F-94B6-D09A9762D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803" y="3418500"/>
            <a:ext cx="6169025" cy="140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06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FB946D-2326-449B-B771-9EDB01C8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24A0EC-9334-468D-849F-BF1FF8C6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EFFC263-7EB0-4842-BE9B-3176A41A7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ake with a message on it&#10;&#10;Description automatically generated with low confidence">
            <a:extLst>
              <a:ext uri="{FF2B5EF4-FFF2-40B4-BE49-F238E27FC236}">
                <a16:creationId xmlns:a16="http://schemas.microsoft.com/office/drawing/2014/main" id="{A71BC7D3-8752-E342-9DC7-E4193A513D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247" r="1" b="24667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42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44</TotalTime>
  <Words>99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Castellar</vt:lpstr>
      <vt:lpstr>Times New Roman</vt:lpstr>
      <vt:lpstr>Celestial</vt:lpstr>
      <vt:lpstr>Password generator</vt:lpstr>
      <vt:lpstr>Reason why Password lost</vt:lpstr>
      <vt:lpstr>PowerPoint Presentation</vt:lpstr>
      <vt:lpstr>RULE</vt:lpstr>
      <vt:lpstr>PowerPoint Presentation</vt:lpstr>
      <vt:lpstr>Length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generated</dc:title>
  <dc:creator>Phuc Nguyen</dc:creator>
  <cp:lastModifiedBy>My Hong Nguyen</cp:lastModifiedBy>
  <cp:revision>5</cp:revision>
  <dcterms:created xsi:type="dcterms:W3CDTF">2022-12-01T00:29:03Z</dcterms:created>
  <dcterms:modified xsi:type="dcterms:W3CDTF">2022-12-01T01:17:32Z</dcterms:modified>
</cp:coreProperties>
</file>