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20" d="100"/>
          <a:sy n="20" d="100"/>
        </p:scale>
        <p:origin x="3086" y="14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7T02:05:57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10709 0 0,'0'0'1008'0'0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7T02:21:48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7T02:21:49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2872 0 0 0,'13'-17'0'0'0,"-2"-3"0"0"0,-11 20 0 0 0,2-9 0 0 0,0 1 0 0 0,-1-1 0 0 0,0 0 0 0 0,0 1 0 0 0,-2-17 0 0 0,7-393 0 0 0,3-1931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7T02:07:06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6419 0 0,'0'0'3586'0'0,"4"1"-3504"0"0,25 4-367 0 0,-28-5-46 0 0,-30-2-1643 0 0,27 2 1660 0 0,1 1 1 0 0,0-1-1 0 0,0 1 1 0 0,-1 0-1 0 0,1-1 1 0 0,0 1-1 0 0,0 0 1 0 0,0 0-1 0 0,0 0 1 0 0,0 0-1 0 0,0 0 1 0 0,0 0-1 0 0,0 0 1 0 0,0 0-1 0 0,1 0 1 0 0,-1 0-1 0 0,-1 3 1 0 0,-3 6-911 0 0,-2-3 962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7T02:07:09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4370 0 0,'0'0'624'0'0,"3"0"-448"0"0,-3-3-1872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7T02:07:1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3506 0 0,'-40'0'0'0'0,"40"7"1568"0"0,3-7-2176 0 0,0 0-544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7T02:07:14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20 9476 0 0,'0'0'961'0'0,"-26"-19"-897"0"0,26 25-400 0 0,13 11-401 0 0,-3 3-799 0 0,-7-4-1410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7T02:07:15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5410 0 0,'-26'83'289'0'0,"26"-80"735"0"0,0 1-880 0 0,0 2-288 0 0,-4 1-2769 0 0,1 0-897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7T02:07:16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7T02:07:17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0 0 0,'117'0'0'0'0,"-116"0"0"0"0,0 0 0 0 0,0 0 0 0 0,0 0 0 0 0,0 1 0 0 0,0-1 0 0 0,0 0 0 0 0,0 0 0 0 0,0 1 0 0 0,0-1 0 0 0,0 0 0 0 0,0 1 0 0 0,0-1 0 0 0,-1 1 0 0 0,1-1 0 0 0,0 1 0 0 0,0-1 0 0 0,0 1 0 0 0,-1 0 0 0 0,1 0 0 0 0,0-1 0 0 0,-1 1 0 0 0,1 0 0 0 0,-1 0 0 0 0,1-1 0 0 0,-1 1 0 0 0,1 0 0 0 0,-1 0 0 0 0,0 0 0 0 0,1 0 0 0 0,-1 0 0 0 0,0 0 0 0 0,1 0 0 0 0,-1 0 0 0 0,0 0 0 0 0,0 1 0 0 0,-3-1 0 0 0,1 0 0 0 0,-1 0 0 0 0,1-1 0 0 0,-1 1 0 0 0,0-1 0 0 0,1 0 0 0 0,-1 0 0 0 0,0 0 0 0 0,-4 0 0 0 0,6 0 0 0 0,0 0 0 0 0,0 0 0 0 0,0 0 0 0 0,0 0 0 0 0,0 0 0 0 0,0 0 0 0 0,0 0 0 0 0,0 0 0 0 0,0 0 0 0 0,0-1 0 0 0,0 1 0 0 0,0 0 0 0 0,0-1 0 0 0,1 1 0 0 0,-1-1 0 0 0,0 1 0 0 0,0-1 0 0 0,0 1 0 0 0,0-1 0 0 0,1 1 0 0 0,-1-1 0 0 0,0 0 0 0 0,0 0 0 0 0,1 1 0 0 0,-1-1 0 0 0,1 0 0 0 0,-1 0 0 0 0,1 0 0 0 0,-1-1 0 0 0,-10-24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7T02:07:44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7027 0 0,'0'0'1825'0'0,"70"-3"-7524"0"0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B5E6-9EE2-4BF2-8577-C7430769C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81E1-EC4B-43D4-8308-2DA07B288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17BCF-2AF7-4C48-808D-515F98E8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43-ED3E-4AEC-B1AF-46BE9861F42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AFAE9-6B88-4E19-9F3D-08E3D84D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0345F-DC43-43C2-B966-9E5237700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890B-355C-438C-8194-7E5FAB407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4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E9F4-A031-4666-BA38-940AFA52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98A43-95D2-48BC-A1AF-7840E7161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35D77-A278-45CB-909A-11599D914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43-ED3E-4AEC-B1AF-46BE9861F42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D63D6-EEBD-4DE0-8F17-1A1CDC59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F9F3F-CE63-4E95-ACF0-E40BC54A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890B-355C-438C-8194-7E5FAB407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5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6F322-20B3-4296-A7AB-AABADCB93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3D19E-8400-49C6-A1C3-9E563ED54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503DD-772E-4904-A6DE-E6D35D1B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43-ED3E-4AEC-B1AF-46BE9861F42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4C514-2817-49B5-AA87-3A3F667A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E53AB-F253-405F-896D-7A00CF1E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890B-355C-438C-8194-7E5FAB407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3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8D54-432B-4F71-B61D-D589ACA8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3D66E-9626-4EB1-A029-F0187C656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5ADAA-DE3D-430C-945A-EEF0FFE3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43-ED3E-4AEC-B1AF-46BE9861F42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55D59-40B5-417B-A65C-11310F8D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DFB65-81A0-4DFE-9889-6C035D9BF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890B-355C-438C-8194-7E5FAB407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0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F7365-A389-4AAF-9960-43D606BE0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EF0E-F03E-4CD8-B2EB-E5EF8DDEC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36CAD-F3C5-4DD8-B738-13DBA65E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43-ED3E-4AEC-B1AF-46BE9861F42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230F6-F326-464E-9B39-0471A1F6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26F4E-9C84-492B-BDDD-02D5D29A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890B-355C-438C-8194-7E5FAB407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3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0597-BF54-477D-9E8F-4779A5481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26651-5E71-44CD-A889-AF210D54B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A78CF-3CF6-42CC-9B83-00791D516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A8DC3-3529-44DD-94D5-4445B543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43-ED3E-4AEC-B1AF-46BE9861F42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41B16-7D98-4A3C-8606-3BCBE354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7F204-B532-4F65-819D-C2909A7F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890B-355C-438C-8194-7E5FAB407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5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7CAC-7321-4E76-ADE7-1AB6CBD81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8D5FE-7AB2-4333-B678-91F006365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B27CC-16CB-49CC-8F87-CC242C626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6D448-3D7A-4520-B7B9-CD1134D6A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1F8C01-AD20-4900-BD8F-9B83CFD22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CB230-528B-4EFA-B288-DDD94B4B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43-ED3E-4AEC-B1AF-46BE9861F42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F881CE-1273-496A-8D40-857C9597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E9AE7-7D19-43B0-859C-DBA5577A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890B-355C-438C-8194-7E5FAB407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9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B992-F20E-4C51-A602-22D11FDC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9EB082-7608-4EA2-BE05-A17B886C1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43-ED3E-4AEC-B1AF-46BE9861F42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95C98-F215-45B5-95F2-55D07EED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B9FEA-92B1-4191-8FF5-5C7E8793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890B-355C-438C-8194-7E5FAB407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1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78A67-0813-4A73-B287-47ADCE34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43-ED3E-4AEC-B1AF-46BE9861F42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D3AB3-8205-4F26-B971-7E083A64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F7566-1840-48AA-B2BE-A77855A8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890B-355C-438C-8194-7E5FAB407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8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8940-2343-408C-838D-4F1D1D54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FD810-E97F-4494-95AF-6CDB9D85E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20399-0DF9-4E2B-BE77-4C5927581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2FB9F-EEFA-46A3-A181-D170AF5FB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43-ED3E-4AEC-B1AF-46BE9861F42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C69B4-9FB4-467C-9387-CC63F3F7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8953B-F89F-482E-B6A2-5E92DE58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890B-355C-438C-8194-7E5FAB407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5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3F0F-FEE7-4438-A851-928F8516B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225263-5E28-440C-B144-21360BDD9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153C6-66AD-426F-A789-77DBCDC25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6090B-5EC5-49DE-B1CD-3A900E47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43-ED3E-4AEC-B1AF-46BE9861F42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4D756-E1AD-4BDE-B9BF-24673D58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F1354-1B70-4225-937D-B82F5F27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890B-355C-438C-8194-7E5FAB407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76E9B6-9D3C-4926-B610-ADEFB0E4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EEA9A-BC6F-4B69-B338-415EA4795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68258-A35B-44C9-BB01-5882DA897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6DD43-ED3E-4AEC-B1AF-46BE9861F42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CEEBC-2F59-4A30-9838-0ABC994FB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36C76-0C60-46A7-B19A-60438A5A2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7890B-355C-438C-8194-7E5FAB407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8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image" Target="../media/image8.png"/><Relationship Id="rId3" Type="http://schemas.openxmlformats.org/officeDocument/2006/relationships/customXml" Target="../ink/ink1.xml"/><Relationship Id="rId21" Type="http://schemas.openxmlformats.org/officeDocument/2006/relationships/image" Target="../media/image9.png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17" Type="http://schemas.openxmlformats.org/officeDocument/2006/relationships/customXml" Target="../ink/ink9.xml"/><Relationship Id="rId2" Type="http://schemas.openxmlformats.org/officeDocument/2006/relationships/image" Target="../media/image1.jpeg"/><Relationship Id="rId16" Type="http://schemas.openxmlformats.org/officeDocument/2006/relationships/image" Target="../media/image7.png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openxmlformats.org/officeDocument/2006/relationships/customXml" Target="../ink/ink2.xml"/><Relationship Id="rId15" Type="http://schemas.openxmlformats.org/officeDocument/2006/relationships/customXml" Target="../ink/ink8.xml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customXml" Target="../ink/ink10.xml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rtune Teller Costume Ideas | LoveToKnow">
            <a:extLst>
              <a:ext uri="{FF2B5EF4-FFF2-40B4-BE49-F238E27FC236}">
                <a16:creationId xmlns:a16="http://schemas.microsoft.com/office/drawing/2014/main" id="{F1C1536A-7912-41D2-8E2E-846CF643D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74246" y="-4625061"/>
            <a:ext cx="20940491" cy="1396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536828B3-179A-46EF-959F-53179C27F2D7}"/>
              </a:ext>
            </a:extLst>
          </p:cNvPr>
          <p:cNvSpPr txBox="1">
            <a:spLocks/>
          </p:cNvSpPr>
          <p:nvPr/>
        </p:nvSpPr>
        <p:spPr>
          <a:xfrm>
            <a:off x="1027250" y="4303808"/>
            <a:ext cx="10137500" cy="1907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Perpetua Titling MT" panose="02020502060505020804" pitchFamily="18" charset="0"/>
              </a:rPr>
              <a:t>Developer: Jerome Harrison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63BCA-6499-4B9F-A926-E4A7FD035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Perpetua Titling MT" panose="02020502060505020804" pitchFamily="18" charset="0"/>
              </a:rPr>
              <a:t>The Fate Revealing Fortune teller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F352F-88F2-4613-AB5A-8C3010500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Perpetua Titling MT" panose="02020502060505020804" pitchFamily="18" charset="0"/>
              </a:rPr>
              <a:t>Crossroads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9B4B26-DE64-4602-9ECA-EAD8C6F2CD01}"/>
                  </a:ext>
                </a:extLst>
              </p14:cNvPr>
              <p14:cNvContentPartPr/>
              <p14:nvPr/>
            </p14:nvContentPartPr>
            <p14:xfrm>
              <a:off x="8367069" y="3040788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9B4B26-DE64-4602-9ECA-EAD8C6F2CD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58069" y="303178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FD3F481-F17E-419D-868C-275ED9967701}"/>
                  </a:ext>
                </a:extLst>
              </p14:cNvPr>
              <p14:cNvContentPartPr/>
              <p14:nvPr/>
            </p14:nvContentPartPr>
            <p14:xfrm>
              <a:off x="6649869" y="2999028"/>
              <a:ext cx="21960" cy="14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FD3F481-F17E-419D-868C-275ED996770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40869" y="2990388"/>
                <a:ext cx="3960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BF8C1676-2B6E-4415-A5F3-4A67C5307792}"/>
              </a:ext>
            </a:extLst>
          </p:cNvPr>
          <p:cNvGrpSpPr/>
          <p:nvPr/>
        </p:nvGrpSpPr>
        <p:grpSpPr>
          <a:xfrm>
            <a:off x="6386349" y="3094428"/>
            <a:ext cx="15840" cy="3960"/>
            <a:chOff x="6386349" y="3094428"/>
            <a:chExt cx="15840" cy="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3ED1EDC-B395-409C-A580-F89487E0225D}"/>
                    </a:ext>
                  </a:extLst>
                </p14:cNvPr>
                <p14:cNvContentPartPr/>
                <p14:nvPr/>
              </p14:nvContentPartPr>
              <p14:xfrm>
                <a:off x="6400749" y="3094428"/>
                <a:ext cx="1440" cy="1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3ED1EDC-B395-409C-A580-F89487E0225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92109" y="3085428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DF3EE2A-DF92-4571-B1CA-AF5E5732FD53}"/>
                    </a:ext>
                  </a:extLst>
                </p14:cNvPr>
                <p14:cNvContentPartPr/>
                <p14:nvPr/>
              </p14:nvContentPartPr>
              <p14:xfrm>
                <a:off x="6386349" y="3095508"/>
                <a:ext cx="14760" cy="2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DF3EE2A-DF92-4571-B1CA-AF5E5732FD5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77349" y="3086508"/>
                  <a:ext cx="3240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DA9D658-9546-49DC-BD4A-1E00A33A90B0}"/>
              </a:ext>
            </a:extLst>
          </p:cNvPr>
          <p:cNvGrpSpPr/>
          <p:nvPr/>
        </p:nvGrpSpPr>
        <p:grpSpPr>
          <a:xfrm>
            <a:off x="7432149" y="2983548"/>
            <a:ext cx="12240" cy="46800"/>
            <a:chOff x="7432149" y="2983548"/>
            <a:chExt cx="12240" cy="4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F8A1C1F-1C16-4808-8D81-AAA6EDF4F397}"/>
                    </a:ext>
                  </a:extLst>
                </p14:cNvPr>
                <p14:cNvContentPartPr/>
                <p14:nvPr/>
              </p14:nvContentPartPr>
              <p14:xfrm>
                <a:off x="7434309" y="2983548"/>
                <a:ext cx="10080" cy="21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F8A1C1F-1C16-4808-8D81-AAA6EDF4F3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25669" y="2974908"/>
                  <a:ext cx="277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4C6739A-0281-457D-AC32-CA91CB3C8AE1}"/>
                    </a:ext>
                  </a:extLst>
                </p14:cNvPr>
                <p14:cNvContentPartPr/>
                <p14:nvPr/>
              </p14:nvContentPartPr>
              <p14:xfrm>
                <a:off x="7432149" y="2990748"/>
                <a:ext cx="12240" cy="39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4C6739A-0281-457D-AC32-CA91CB3C8AE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23149" y="2981748"/>
                  <a:ext cx="2988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FBB6B11-C2C0-45BC-8346-4BC040F58603}"/>
              </a:ext>
            </a:extLst>
          </p:cNvPr>
          <p:cNvGrpSpPr/>
          <p:nvPr/>
        </p:nvGrpSpPr>
        <p:grpSpPr>
          <a:xfrm>
            <a:off x="7753269" y="2946828"/>
            <a:ext cx="50760" cy="14760"/>
            <a:chOff x="7753269" y="2946828"/>
            <a:chExt cx="50760" cy="1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F885296-40D6-4A0F-A456-E1778B83CAD4}"/>
                    </a:ext>
                  </a:extLst>
                </p14:cNvPr>
                <p14:cNvContentPartPr/>
                <p14:nvPr/>
              </p14:nvContentPartPr>
              <p14:xfrm>
                <a:off x="7753269" y="2951508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F885296-40D6-4A0F-A456-E1778B83CAD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44269" y="29425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B80F362-ACCE-4D47-85AD-A08A7A0B88D0}"/>
                    </a:ext>
                  </a:extLst>
                </p14:cNvPr>
                <p14:cNvContentPartPr/>
                <p14:nvPr/>
              </p14:nvContentPartPr>
              <p14:xfrm>
                <a:off x="7753269" y="2946828"/>
                <a:ext cx="50760" cy="14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B80F362-ACCE-4D47-85AD-A08A7A0B88D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744269" y="2937828"/>
                  <a:ext cx="68400" cy="3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D28EC9C-21F6-45A0-ACA5-54ED1C51469E}"/>
                  </a:ext>
                </a:extLst>
              </p14:cNvPr>
              <p14:cNvContentPartPr/>
              <p14:nvPr/>
            </p14:nvContentPartPr>
            <p14:xfrm>
              <a:off x="7589469" y="3874188"/>
              <a:ext cx="25560" cy="1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D28EC9C-21F6-45A0-ACA5-54ED1C51469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580829" y="3865548"/>
                <a:ext cx="432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2DCEB49-9636-4CD7-A048-55449717F938}"/>
                  </a:ext>
                </a:extLst>
              </p14:cNvPr>
              <p14:cNvContentPartPr/>
              <p14:nvPr/>
            </p14:nvContentPartPr>
            <p14:xfrm>
              <a:off x="14006944" y="-722605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2DCEB49-9636-4CD7-A048-55449717F9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98304" y="-7312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8078945-83FB-4451-91DA-330657F26981}"/>
                  </a:ext>
                </a:extLst>
              </p14:cNvPr>
              <p14:cNvContentPartPr/>
              <p14:nvPr/>
            </p14:nvContentPartPr>
            <p14:xfrm>
              <a:off x="14006944" y="251922"/>
              <a:ext cx="16560" cy="10342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8078945-83FB-4451-91DA-330657F269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998304" y="242922"/>
                <a:ext cx="34200" cy="1051920"/>
              </a:xfrm>
              <a:prstGeom prst="rect">
                <a:avLst/>
              </a:prstGeom>
            </p:spPr>
          </p:pic>
        </mc:Fallback>
      </mc:AlternateContent>
      <p:pic>
        <p:nvPicPr>
          <p:cNvPr id="1034" name="Picture 10" descr="Astrozanoni Astrology – Astrological Consultations">
            <a:extLst>
              <a:ext uri="{FF2B5EF4-FFF2-40B4-BE49-F238E27FC236}">
                <a16:creationId xmlns:a16="http://schemas.microsoft.com/office/drawing/2014/main" id="{E0CB4317-8F26-42DA-BA9A-81BE928D5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03" y="256449"/>
            <a:ext cx="2738135" cy="274257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A picture containing text, envelope&#10;&#10;Description automatically generated">
            <a:extLst>
              <a:ext uri="{FF2B5EF4-FFF2-40B4-BE49-F238E27FC236}">
                <a16:creationId xmlns:a16="http://schemas.microsoft.com/office/drawing/2014/main" id="{D27F5118-7F08-4FFB-9575-26A392F8226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339" y="493809"/>
            <a:ext cx="2279758" cy="249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51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Perpetua Titling MT</vt:lpstr>
      <vt:lpstr>Office Theme</vt:lpstr>
      <vt:lpstr>Crossroads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Crossroads</dc:title>
  <dc:creator>Jerome Harrison</dc:creator>
  <cp:lastModifiedBy>Jerome Harrison</cp:lastModifiedBy>
  <cp:revision>1</cp:revision>
  <dcterms:created xsi:type="dcterms:W3CDTF">2022-04-27T02:02:26Z</dcterms:created>
  <dcterms:modified xsi:type="dcterms:W3CDTF">2022-04-27T02:54:21Z</dcterms:modified>
</cp:coreProperties>
</file>