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500"/>
    <a:srgbClr val="FF2549"/>
    <a:srgbClr val="1D3A00"/>
    <a:srgbClr val="007033"/>
    <a:srgbClr val="5EEC3C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C35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C35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su-is/Cryptocurrency-Price-Tra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6345" y="2936116"/>
            <a:ext cx="3197655" cy="1221640"/>
          </a:xfrm>
        </p:spPr>
        <p:txBody>
          <a:bodyPr>
            <a:normAutofit/>
          </a:bodyPr>
          <a:lstStyle/>
          <a:p>
            <a:r>
              <a:rPr lang="en-US" dirty="0"/>
              <a:t>Cryptocurrency Price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4460" y="4532680"/>
            <a:ext cx="2739540" cy="610820"/>
          </a:xfrm>
        </p:spPr>
        <p:txBody>
          <a:bodyPr>
            <a:normAutofit/>
          </a:bodyPr>
          <a:lstStyle/>
          <a:p>
            <a:r>
              <a:rPr lang="en-US" sz="1400" dirty="0"/>
              <a:t>Original Code By: </a:t>
            </a:r>
            <a:r>
              <a:rPr lang="en-US" sz="1400" dirty="0" err="1"/>
              <a:t>Austindavissmith</a:t>
            </a:r>
            <a:endParaRPr lang="en-US" sz="1400" dirty="0"/>
          </a:p>
          <a:p>
            <a:r>
              <a:rPr lang="en-US" sz="1400" dirty="0"/>
              <a:t>Modified By: Logan Zimmerman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6D5C6-32FF-459B-A7A6-86E75BDD6C09}"/>
              </a:ext>
            </a:extLst>
          </p:cNvPr>
          <p:cNvSpPr txBox="1"/>
          <p:nvPr/>
        </p:nvSpPr>
        <p:spPr>
          <a:xfrm>
            <a:off x="3655770" y="4187583"/>
            <a:ext cx="54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Tracking the prices of the world’s top Cryptocurrencies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2EE8-AF0A-4526-B566-CC61C238E877}"/>
              </a:ext>
            </a:extLst>
          </p:cNvPr>
          <p:cNvSpPr txBox="1"/>
          <p:nvPr/>
        </p:nvSpPr>
        <p:spPr>
          <a:xfrm>
            <a:off x="1365195" y="4784085"/>
            <a:ext cx="546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https://github.com/ksu-is/Cryptocurrency-Price-Tracker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B70B2-B495-4B4F-9DCF-C8CBF2A7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5576" cy="1960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091E8-9382-4E17-B92E-DE413908F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60929"/>
            <a:ext cx="3341901" cy="19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Cryptocurrency Price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2020-12-04T23:27:13Z</dcterms:modified>
</cp:coreProperties>
</file>