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96" y="40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800"/>
            <a:ext cx="7088187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11" y="4898572"/>
            <a:ext cx="5945187" cy="1270453"/>
          </a:xfrm>
        </p:spPr>
        <p:txBody>
          <a:bodyPr/>
          <a:lstStyle/>
          <a:p>
            <a:r>
              <a:rPr lang="en-US" dirty="0" smtClean="0"/>
              <a:t>An application that allows you to convert currencies of all type</a:t>
            </a:r>
            <a:endParaRPr lang="en-US" dirty="0"/>
          </a:p>
        </p:txBody>
      </p:sp>
      <p:sp>
        <p:nvSpPr>
          <p:cNvPr id="4" name="AutoShape 2" descr="Currency - Overview, Origin, Foreign Exchange Trading"/>
          <p:cNvSpPr>
            <a:spLocks noChangeAspect="1" noChangeArrowheads="1"/>
          </p:cNvSpPr>
          <p:nvPr/>
        </p:nvSpPr>
        <p:spPr bwMode="auto">
          <a:xfrm>
            <a:off x="155575" y="-8223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pact of Currency Exchange on Selecting a Meeting Venue - INFINIX GLOBAL"/>
          <p:cNvSpPr>
            <a:spLocks noChangeAspect="1" noChangeArrowheads="1"/>
          </p:cNvSpPr>
          <p:nvPr/>
        </p:nvSpPr>
        <p:spPr bwMode="auto">
          <a:xfrm>
            <a:off x="307975" y="-6699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-1814"/>
            <a:ext cx="2619375" cy="1743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2504" y="59785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Toki Adeosun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-18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6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Currency Symbols 16x9</vt:lpstr>
      <vt:lpstr>Currency Converter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Fay Olaiya</dc:creator>
  <cp:lastModifiedBy>Fay Olaiya</cp:lastModifiedBy>
  <cp:revision>2</cp:revision>
  <dcterms:created xsi:type="dcterms:W3CDTF">2021-05-01T03:14:13Z</dcterms:created>
  <dcterms:modified xsi:type="dcterms:W3CDTF">2021-05-01T03:20:37Z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