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18" r:id="rId2"/>
  </p:sldIdLst>
  <p:sldSz cx="12188825" cy="6858000"/>
  <p:notesSz cx="6858000" cy="9144000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1018">
          <p15:clr>
            <a:srgbClr val="A4A3A4"/>
          </p15:clr>
        </p15:guide>
        <p15:guide id="5" orient="horz" pos="3886">
          <p15:clr>
            <a:srgbClr val="A4A3A4"/>
          </p15:clr>
        </p15:guide>
        <p15:guide id="6" orient="horz" pos="2928">
          <p15:clr>
            <a:srgbClr val="A4A3A4"/>
          </p15:clr>
        </p15:guide>
        <p15:guide id="7" orient="horz" pos="3072">
          <p15:clr>
            <a:srgbClr val="A4A3A4"/>
          </p15:clr>
        </p15:guide>
        <p15:guide id="8" orient="horz" pos="407">
          <p15:clr>
            <a:srgbClr val="A4A3A4"/>
          </p15:clr>
        </p15:guide>
        <p15:guide id="9" pos="3839">
          <p15:clr>
            <a:srgbClr val="A4A3A4"/>
          </p15:clr>
        </p15:guide>
        <p15:guide id="10" pos="959">
          <p15:clr>
            <a:srgbClr val="A4A3A4"/>
          </p15:clr>
        </p15:guide>
        <p15:guide id="11" pos="7151">
          <p15:clr>
            <a:srgbClr val="A4A3A4"/>
          </p15:clr>
        </p15:guide>
        <p15:guide id="12" pos="671">
          <p15:clr>
            <a:srgbClr val="A4A3A4"/>
          </p15:clr>
        </p15:guide>
        <p15:guide id="13" pos="4991">
          <p15:clr>
            <a:srgbClr val="A4A3A4"/>
          </p15:clr>
        </p15:guide>
        <p15:guide id="14" pos="7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8282"/>
    <a:srgbClr val="6E90FE"/>
    <a:srgbClr val="8086FC"/>
    <a:srgbClr val="6D6DFB"/>
    <a:srgbClr val="4E78F0"/>
    <a:srgbClr val="F0932C"/>
    <a:srgbClr val="92C610"/>
    <a:srgbClr val="9FD812"/>
    <a:srgbClr val="E05F2C"/>
    <a:srgbClr val="0ABE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29" autoAdjust="0"/>
  </p:normalViewPr>
  <p:slideViewPr>
    <p:cSldViewPr showGuides="1">
      <p:cViewPr varScale="1">
        <p:scale>
          <a:sx n="70" d="100"/>
          <a:sy n="70" d="100"/>
        </p:scale>
        <p:origin x="96" y="150"/>
      </p:cViewPr>
      <p:guideLst>
        <p:guide orient="horz" pos="2160"/>
        <p:guide orient="horz" pos="4030"/>
        <p:guide orient="horz" pos="1152"/>
        <p:guide orient="horz" pos="1018"/>
        <p:guide orient="horz" pos="3886"/>
        <p:guide orient="horz" pos="2928"/>
        <p:guide orient="horz" pos="3072"/>
        <p:guide orient="horz" pos="407"/>
        <p:guide pos="3839"/>
        <p:guide pos="959"/>
        <p:guide pos="7151"/>
        <p:guide pos="671"/>
        <p:guide pos="4991"/>
        <p:guide pos="70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285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9AFDC-7658-4951-B0FF-52DFF2A93C0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ED99B-9732-49FC-9C16-B56FEB1B1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62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0824" y="1600200"/>
            <a:ext cx="5945188" cy="3048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0825" y="4898572"/>
            <a:ext cx="5945187" cy="1270453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cap="none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E</a:t>
            </a:r>
            <a:r>
              <a:rPr dirty="0"/>
              <a:t>dit Master subtitle style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658936" y="4782971"/>
            <a:ext cx="56546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 userDrawn="1"/>
        </p:nvGrpSpPr>
        <p:grpSpPr>
          <a:xfrm>
            <a:off x="7923213" y="0"/>
            <a:ext cx="4265612" cy="6858000"/>
            <a:chOff x="7923213" y="0"/>
            <a:chExt cx="4265612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923213" y="0"/>
              <a:ext cx="4265612" cy="685800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7923213" y="0"/>
              <a:ext cx="1065213" cy="6858000"/>
            </a:xfrm>
            <a:prstGeom prst="rect">
              <a:avLst/>
            </a:prstGeom>
            <a:gradFill flip="none" rotWithShape="1">
              <a:gsLst>
                <a:gs pos="75000">
                  <a:schemeClr val="tx2">
                    <a:alpha val="0"/>
                  </a:schemeClr>
                </a:gs>
                <a:gs pos="100000">
                  <a:schemeClr val="tx2">
                    <a:alpha val="2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4/30/2021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23412" y="646112"/>
            <a:ext cx="1828801" cy="5522913"/>
          </a:xfrm>
        </p:spPr>
        <p:txBody>
          <a:bodyPr vert="eaVert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646112"/>
            <a:ext cx="7620000" cy="552291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4/30/2021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7" name="Straight Connector 6"/>
          <p:cNvCxnSpPr/>
          <p:nvPr/>
        </p:nvCxnSpPr>
        <p:spPr>
          <a:xfrm>
            <a:off x="9371012" y="762000"/>
            <a:ext cx="0" cy="533400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4/30/2021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7" name="Straight Connector 6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0" y="2237096"/>
            <a:ext cx="8229601" cy="2411103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2" y="4876800"/>
            <a:ext cx="8229601" cy="129222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none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1123611" y="0"/>
            <a:ext cx="1065214" cy="6868886"/>
            <a:chOff x="11123611" y="0"/>
            <a:chExt cx="1065214" cy="686888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123611" y="0"/>
              <a:ext cx="1065213" cy="685800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11123612" y="10886"/>
              <a:ext cx="1065213" cy="6858000"/>
            </a:xfrm>
            <a:prstGeom prst="rect">
              <a:avLst/>
            </a:prstGeom>
            <a:gradFill flip="none" rotWithShape="1">
              <a:gsLst>
                <a:gs pos="75000">
                  <a:schemeClr val="tx2">
                    <a:alpha val="0"/>
                  </a:schemeClr>
                </a:gs>
                <a:gs pos="100000">
                  <a:schemeClr val="tx2">
                    <a:alpha val="2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4/30/2021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9" name="Straight Connector 8"/>
          <p:cNvCxnSpPr/>
          <p:nvPr/>
        </p:nvCxnSpPr>
        <p:spPr>
          <a:xfrm>
            <a:off x="1658936" y="4782971"/>
            <a:ext cx="80168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8" cy="121920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8168" y="1984248"/>
            <a:ext cx="4800600" cy="41879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1612" y="1984248"/>
            <a:ext cx="4800601" cy="41879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4/30/2021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8" cy="121920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800600" cy="838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743200"/>
            <a:ext cx="4800600" cy="34258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1828800"/>
            <a:ext cx="4800600" cy="838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1613" y="2743200"/>
            <a:ext cx="4800600" cy="34258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4/30/2021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10" name="Straight Connector 9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4/30/2021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6" name="Straight Connector 5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4/30/2021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685800"/>
            <a:ext cx="4114800" cy="1925637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40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4" y="685800"/>
            <a:ext cx="5257799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2895599"/>
            <a:ext cx="4114800" cy="17526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8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4/30/2021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1658936" y="2743200"/>
            <a:ext cx="3902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685800"/>
            <a:ext cx="4114800" cy="1925638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000" b="0" i="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6025925" y="-50118"/>
            <a:ext cx="6172198" cy="6857999"/>
          </a:xfrm>
          <a:solidFill>
            <a:schemeClr val="bg2"/>
          </a:solidFill>
          <a:effectLst>
            <a:outerShdw blurRad="152400" dist="50800" dir="10800000" algn="r" rotWithShape="0">
              <a:prstClr val="black">
                <a:alpha val="2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2895599"/>
            <a:ext cx="4114800" cy="17526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658936" y="2743200"/>
            <a:ext cx="3902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9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81200"/>
            <a:ext cx="9829799" cy="4187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</a:t>
            </a:r>
            <a:r>
              <a:rPr dirty="0"/>
              <a:t>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5954834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011" y="6400800"/>
            <a:ext cx="154865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4/30/2021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5411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065213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" y="0"/>
            <a:ext cx="1065213" cy="6858000"/>
          </a:xfrm>
          <a:prstGeom prst="rect">
            <a:avLst/>
          </a:prstGeom>
          <a:gradFill flip="none" rotWithShape="1">
            <a:gsLst>
              <a:gs pos="75000">
                <a:schemeClr val="tx2">
                  <a:alpha val="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1175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0425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3463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2" y="1828800"/>
            <a:ext cx="7088187" cy="1676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Currency Converter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9111" y="4898572"/>
            <a:ext cx="5945187" cy="1270453"/>
          </a:xfrm>
        </p:spPr>
        <p:txBody>
          <a:bodyPr/>
          <a:lstStyle/>
          <a:p>
            <a:r>
              <a:rPr lang="en-US" dirty="0" smtClean="0"/>
              <a:t>An application that allows you to convert currencies of all type</a:t>
            </a:r>
            <a:endParaRPr lang="en-US" dirty="0"/>
          </a:p>
        </p:txBody>
      </p:sp>
      <p:sp>
        <p:nvSpPr>
          <p:cNvPr id="4" name="AutoShape 2" descr="Currency - Overview, Origin, Foreign Exchange Trading"/>
          <p:cNvSpPr>
            <a:spLocks noChangeAspect="1" noChangeArrowheads="1"/>
          </p:cNvSpPr>
          <p:nvPr/>
        </p:nvSpPr>
        <p:spPr bwMode="auto">
          <a:xfrm>
            <a:off x="155575" y="-822325"/>
            <a:ext cx="25812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pact of Currency Exchange on Selecting a Meeting Venue - INFINIX GLOBAL"/>
          <p:cNvSpPr>
            <a:spLocks noChangeAspect="1" noChangeArrowheads="1"/>
          </p:cNvSpPr>
          <p:nvPr/>
        </p:nvSpPr>
        <p:spPr bwMode="auto">
          <a:xfrm>
            <a:off x="307975" y="-669925"/>
            <a:ext cx="25812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12" y="20637"/>
            <a:ext cx="2619375" cy="1743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2412" y="20636"/>
            <a:ext cx="2619375" cy="17430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42504" y="5978525"/>
            <a:ext cx="2438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Toki Adeosun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11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ESENTER_VERSION" val="6"/>
  <p:tag name="ARTICULATE_PROJECT_OPEN" val="0"/>
</p:tagLst>
</file>

<file path=ppt/theme/theme1.xml><?xml version="1.0" encoding="utf-8"?>
<a:theme xmlns:a="http://schemas.openxmlformats.org/drawingml/2006/main" name="Currency Symbols 16x9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rrency symbols presentation (widescreen).potx" id="{0BEEB329-2C4D-4D02-9858-CA91ACE92AB1}" vid="{944DA297-E844-470D-A85C-00068074ACC2}"/>
    </a:ext>
  </a:extLst>
</a:theme>
</file>

<file path=ppt/theme/theme2.xml><?xml version="1.0" encoding="utf-8"?>
<a:theme xmlns:a="http://schemas.openxmlformats.org/drawingml/2006/main" name="Office Theme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Currency symbols presentation (widescreen)</Template>
  <TotalTime>4</TotalTime>
  <Words>16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Cambria</vt:lpstr>
      <vt:lpstr>Currency Symbols 16x9</vt:lpstr>
      <vt:lpstr>Currency Converter</vt:lpstr>
    </vt:vector>
  </TitlesOfParts>
  <Company>Kennesaw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Currency Converter</dc:title>
  <dc:creator>Fay Olaiya</dc:creator>
  <cp:lastModifiedBy>Fay Olaiya</cp:lastModifiedBy>
  <cp:revision>1</cp:revision>
  <dcterms:created xsi:type="dcterms:W3CDTF">2021-05-01T03:14:13Z</dcterms:created>
  <dcterms:modified xsi:type="dcterms:W3CDTF">2021-05-01T03:19:00Z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