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2605-1BB0-4BDD-A561-4386FC400F31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91F0-4EF6-4D49-8A63-A7165E40B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7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2605-1BB0-4BDD-A561-4386FC400F31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91F0-4EF6-4D49-8A63-A7165E40B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5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2605-1BB0-4BDD-A561-4386FC400F31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91F0-4EF6-4D49-8A63-A7165E40B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94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2605-1BB0-4BDD-A561-4386FC400F31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91F0-4EF6-4D49-8A63-A7165E40BE2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1350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2605-1BB0-4BDD-A561-4386FC400F31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91F0-4EF6-4D49-8A63-A7165E40B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19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2605-1BB0-4BDD-A561-4386FC400F31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91F0-4EF6-4D49-8A63-A7165E40B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35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2605-1BB0-4BDD-A561-4386FC400F31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91F0-4EF6-4D49-8A63-A7165E40B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56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2605-1BB0-4BDD-A561-4386FC400F31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91F0-4EF6-4D49-8A63-A7165E40B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19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2605-1BB0-4BDD-A561-4386FC400F31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91F0-4EF6-4D49-8A63-A7165E40B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2605-1BB0-4BDD-A561-4386FC400F31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91F0-4EF6-4D49-8A63-A7165E40B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1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2605-1BB0-4BDD-A561-4386FC400F31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91F0-4EF6-4D49-8A63-A7165E40B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6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2605-1BB0-4BDD-A561-4386FC400F31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91F0-4EF6-4D49-8A63-A7165E40B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4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2605-1BB0-4BDD-A561-4386FC400F31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91F0-4EF6-4D49-8A63-A7165E40B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4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2605-1BB0-4BDD-A561-4386FC400F31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91F0-4EF6-4D49-8A63-A7165E40B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8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2605-1BB0-4BDD-A561-4386FC400F31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91F0-4EF6-4D49-8A63-A7165E40B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0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2605-1BB0-4BDD-A561-4386FC400F31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91F0-4EF6-4D49-8A63-A7165E40B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6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2605-1BB0-4BDD-A561-4386FC400F31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91F0-4EF6-4D49-8A63-A7165E40B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4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1602605-1BB0-4BDD-A561-4386FC400F31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2391F0-4EF6-4D49-8A63-A7165E40B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31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4AEF-C49F-492A-1F46-BBE93B333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6269" y="1102028"/>
            <a:ext cx="9440034" cy="1828801"/>
          </a:xfrm>
        </p:spPr>
        <p:txBody>
          <a:bodyPr/>
          <a:lstStyle/>
          <a:p>
            <a:r>
              <a:rPr lang="en-US" dirty="0" err="1"/>
              <a:t>GlobeChange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27874-9AE5-D67E-2E96-DA8B7420F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2218" y="3429000"/>
            <a:ext cx="3788135" cy="104986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Abenezer Sultan</a:t>
            </a:r>
          </a:p>
          <a:p>
            <a:r>
              <a:rPr lang="en-US" dirty="0"/>
              <a:t>A currency convertor with a clean modern GUI that also offers news articles and valuation history.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D1EB09-E065-C1EF-48A1-725CE0CA6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4" y="219962"/>
            <a:ext cx="7064352" cy="59060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84525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</TotalTime>
  <Words>20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Calisto MT</vt:lpstr>
      <vt:lpstr>Wingdings 2</vt:lpstr>
      <vt:lpstr>Slate</vt:lpstr>
      <vt:lpstr>GlobeChange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 _</dc:creator>
  <cp:lastModifiedBy>A _</cp:lastModifiedBy>
  <cp:revision>1</cp:revision>
  <dcterms:created xsi:type="dcterms:W3CDTF">2025-04-20T13:46:44Z</dcterms:created>
  <dcterms:modified xsi:type="dcterms:W3CDTF">2025-04-20T13:49:55Z</dcterms:modified>
</cp:coreProperties>
</file>