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8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1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936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ifhex/currencyConver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JKdIf11Gc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6C1EF3-B448-B309-FFE0-1F489E44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Currency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36C2C-1FCB-60B4-4CBA-13758500A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Taylor Bates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B4349B-F5BF-1A38-7780-1C589985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82" y="504698"/>
            <a:ext cx="6764864" cy="3094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9B61D-697D-99FA-6F94-88D07FB25E68}"/>
              </a:ext>
            </a:extLst>
          </p:cNvPr>
          <p:cNvSpPr txBox="1"/>
          <p:nvPr/>
        </p:nvSpPr>
        <p:spPr>
          <a:xfrm>
            <a:off x="4524195" y="3960108"/>
            <a:ext cx="63114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4C585E"/>
                </a:solidFill>
                <a:effectLst/>
                <a:highlight>
                  <a:srgbClr val="FFFFFF"/>
                </a:highlight>
                <a:latin typeface="Agency FB" panose="020B0503020202020204" pitchFamily="34" charset="0"/>
              </a:rPr>
              <a:t>A quick and easy way to convert currency using multiple worldwide currencies. Using a base amount of 100 USD, the consumer can find the conversion rate for the top 10 currencies: USD, EUR, JPY, GBP, AUD, CAD, CHF, CNY, HKD, and NZD. </a:t>
            </a:r>
            <a:endParaRPr lang="en-US" sz="2800" dirty="0">
              <a:solidFill>
                <a:srgbClr val="4C585E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1028" name="Picture 4" descr="19,780 Currency Converter Royalty-Free ...">
            <a:extLst>
              <a:ext uri="{FF2B5EF4-FFF2-40B4-BE49-F238E27FC236}">
                <a16:creationId xmlns:a16="http://schemas.microsoft.com/office/drawing/2014/main" id="{DE285AD5-4523-98C5-F2E3-54C741E2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46" y="1039092"/>
            <a:ext cx="2986696" cy="29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0C438-5F45-7CAC-FCB9-7FBF8B2EA5B6}"/>
              </a:ext>
            </a:extLst>
          </p:cNvPr>
          <p:cNvSpPr txBox="1"/>
          <p:nvPr/>
        </p:nvSpPr>
        <p:spPr>
          <a:xfrm>
            <a:off x="584200" y="5514923"/>
            <a:ext cx="311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chemeClr val="bg1"/>
                </a:solidFill>
                <a:effectLst/>
                <a:cs typeface="Aharoni" panose="02010803020104030203" pitchFamily="2" charset="-79"/>
              </a:rPr>
              <a:t>This code was run using Python (3.11.7)</a:t>
            </a:r>
            <a:endParaRPr lang="en-US" sz="105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227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46154C-3294-20F8-CBDB-E069505AF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4" y="634550"/>
            <a:ext cx="4920959" cy="57893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302D6-9EFC-82D0-B303-B67DE144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Source code/tutorials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3536-6465-3393-9AB7-53020FEA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609493"/>
            <a:ext cx="4597758" cy="27051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linkClick r:id="rId3"/>
              </a:rPr>
              <a:t>https://github.com/snifhex/currencyConverter</a:t>
            </a:r>
            <a:r>
              <a:rPr lang="en-US" dirty="0">
                <a:solidFill>
                  <a:srgbClr val="FFFFFF"/>
                </a:solidFill>
              </a:rPr>
              <a:t> --&gt; This example is what led me to using API Exchange Rates </a:t>
            </a:r>
          </a:p>
          <a:p>
            <a:r>
              <a:rPr lang="en-US" dirty="0">
                <a:solidFill>
                  <a:srgbClr val="FFFFFF"/>
                </a:solidFill>
                <a:hlinkClick r:id="rId4"/>
              </a:rPr>
              <a:t>https://www.youtube.com/watch?v=fJKdIf11GcI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--&gt; This YouTube tutorial helped me learn how to install Pip and Requests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1693-C8B8-0586-595A-76568B584039}"/>
              </a:ext>
            </a:extLst>
          </p:cNvPr>
          <p:cNvSpPr txBox="1"/>
          <p:nvPr/>
        </p:nvSpPr>
        <p:spPr>
          <a:xfrm>
            <a:off x="2296313" y="282769"/>
            <a:ext cx="501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3263701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F2301-949F-FB7F-0D86-DE4CA605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95BB-D2CF-833B-294C-A56CF4F0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What surprised me? What changed? Roadblocks?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SPRINT 1</a:t>
            </a:r>
          </a:p>
          <a:p>
            <a:pPr lvl="1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Originally had plans to create a website generator but could not find a code that worked in VSC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SPRINT 2</a:t>
            </a:r>
          </a:p>
          <a:p>
            <a:pPr lvl="1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Decided to switch gears and just focus on finding a code that worked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SPRINT 3</a:t>
            </a:r>
          </a:p>
          <a:p>
            <a:pPr lvl="1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Made last minute developments to ensure the code was flawless and accurate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8B04ACF-A41C-A8B1-2B59-B897CCE2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3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541204-B666-420C-9DF1-C06950D2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46F04-FC95-C425-41AE-5E26858B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>
            <a:normAutofit/>
          </a:bodyPr>
          <a:lstStyle/>
          <a:p>
            <a:r>
              <a:rPr lang="en-US" dirty="0"/>
              <a:t>The code &amp; What’s 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E6C8D-508A-44F8-BB9B-7911B0118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4847AE-0FEA-43E8-8AA1-4169A6FDB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7790A-E9D7-438A-90BB-9361BEF1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B21B-D9A2-4B0F-939D-E44463BD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>
            <a:normAutofit/>
          </a:bodyPr>
          <a:lstStyle/>
          <a:p>
            <a:r>
              <a:rPr lang="en-US" dirty="0"/>
              <a:t>The code runs smoothly</a:t>
            </a:r>
          </a:p>
          <a:p>
            <a:r>
              <a:rPr lang="en-US" dirty="0"/>
              <a:t>If the project were to continue, I would do more research on how to turn the code into a website converter that would allow users to input any amount instead of just a base amount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5AD2F4B-E4DE-D164-FCB2-D2EE4862D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r="38805" b="-1"/>
          <a:stretch/>
        </p:blipFill>
        <p:spPr>
          <a:xfrm>
            <a:off x="8042147" y="702155"/>
            <a:ext cx="3702877" cy="5749462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1116963-A30D-FBB0-1774-D287A7174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 b="2"/>
          <a:stretch/>
        </p:blipFill>
        <p:spPr>
          <a:xfrm>
            <a:off x="4244561" y="702155"/>
            <a:ext cx="3702877" cy="5749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B9E67E-0DCB-66CA-4E35-D811FE5A2442}"/>
              </a:ext>
            </a:extLst>
          </p:cNvPr>
          <p:cNvSpPr txBox="1"/>
          <p:nvPr/>
        </p:nvSpPr>
        <p:spPr>
          <a:xfrm>
            <a:off x="5677094" y="6437885"/>
            <a:ext cx="473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                                    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9395169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Aharoni</vt:lpstr>
      <vt:lpstr>Tw Cen MT</vt:lpstr>
      <vt:lpstr>Wingdings</vt:lpstr>
      <vt:lpstr>Wingdings 2</vt:lpstr>
      <vt:lpstr>DividendVTI</vt:lpstr>
      <vt:lpstr>Currency Converter</vt:lpstr>
      <vt:lpstr>Source code/tutorials</vt:lpstr>
      <vt:lpstr>Project development</vt:lpstr>
      <vt:lpstr>The code &amp; 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Taylor Bates</dc:creator>
  <cp:lastModifiedBy>Taylor Bates</cp:lastModifiedBy>
  <cp:revision>3</cp:revision>
  <dcterms:created xsi:type="dcterms:W3CDTF">2024-07-22T01:36:40Z</dcterms:created>
  <dcterms:modified xsi:type="dcterms:W3CDTF">2024-07-22T22:29:49Z</dcterms:modified>
</cp:coreProperties>
</file>