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36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C1EF3-B448-B309-FFE0-1F489E44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Currency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6C2C-1FCB-60B4-4CBA-13758500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Taylor Bates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4349B-F5BF-1A38-7780-1C58998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82" y="504698"/>
            <a:ext cx="6764864" cy="3094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9B61D-697D-99FA-6F94-88D07FB25E68}"/>
              </a:ext>
            </a:extLst>
          </p:cNvPr>
          <p:cNvSpPr txBox="1"/>
          <p:nvPr/>
        </p:nvSpPr>
        <p:spPr>
          <a:xfrm>
            <a:off x="4524195" y="3960108"/>
            <a:ext cx="63114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4C585E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A quick and easy way to convert currency using multiple worldwide currencies. Using a base amount of 100 USD, the consumer can find the conversion rate for the top 10 currencies: USD, EUR, JPY, GBP, AUD, CAD, CHF, CNY, HKD, and NZD. </a:t>
            </a:r>
            <a:endParaRPr lang="en-US" sz="2800" dirty="0">
              <a:solidFill>
                <a:srgbClr val="4C585E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19,780 Currency Converter Royalty-Free ...">
            <a:extLst>
              <a:ext uri="{FF2B5EF4-FFF2-40B4-BE49-F238E27FC236}">
                <a16:creationId xmlns:a16="http://schemas.microsoft.com/office/drawing/2014/main" id="{DE285AD5-4523-98C5-F2E3-54C741E2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46" y="1039092"/>
            <a:ext cx="2986696" cy="29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0C438-5F45-7CAC-FCB9-7FBF8B2EA5B6}"/>
              </a:ext>
            </a:extLst>
          </p:cNvPr>
          <p:cNvSpPr txBox="1"/>
          <p:nvPr/>
        </p:nvSpPr>
        <p:spPr>
          <a:xfrm>
            <a:off x="584200" y="5514923"/>
            <a:ext cx="311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cs typeface="Aharoni" panose="02010803020104030203" pitchFamily="2" charset="-79"/>
              </a:rPr>
              <a:t>This code was run using Python (3.11.7)</a:t>
            </a:r>
            <a:endParaRPr lang="en-US" sz="105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2274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Aharoni</vt:lpstr>
      <vt:lpstr>Arial</vt:lpstr>
      <vt:lpstr>Tw Cen MT</vt:lpstr>
      <vt:lpstr>Wingdings 2</vt:lpstr>
      <vt:lpstr>DividendVTI</vt:lpstr>
      <vt:lpstr>Currency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Bates</dc:creator>
  <cp:lastModifiedBy>Taylor Bates</cp:lastModifiedBy>
  <cp:revision>2</cp:revision>
  <dcterms:created xsi:type="dcterms:W3CDTF">2024-07-22T01:36:40Z</dcterms:created>
  <dcterms:modified xsi:type="dcterms:W3CDTF">2024-07-22T01:52:23Z</dcterms:modified>
</cp:coreProperties>
</file>