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5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6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6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5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3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7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572E08-56E5-4586-94F0-CFAD631A394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D310CE9-C3A4-4A09-BDBD-A2C5B6CB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AB92E6E-7D5E-4352-8578-81DBA8D8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B7037C1-8BFC-4D4B-85AD-146389D19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rgbClr val="792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B403-36A7-4A9B-B4F0-B7436480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86" y="1298448"/>
            <a:ext cx="5220064" cy="1826717"/>
          </a:xfrm>
        </p:spPr>
        <p:txBody>
          <a:bodyPr>
            <a:normAutofit/>
          </a:bodyPr>
          <a:lstStyle/>
          <a:p>
            <a:r>
              <a:rPr lang="en-US" dirty="0"/>
              <a:t>Cycling Clipboard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44720-5FD3-4FC3-823E-3392E0A8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85" y="3275636"/>
            <a:ext cx="4884516" cy="16088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Member: Nicole Brasser</a:t>
            </a:r>
          </a:p>
          <a:p>
            <a:r>
              <a:rPr lang="en-US" dirty="0">
                <a:solidFill>
                  <a:srgbClr val="FFFFFF"/>
                </a:solidFill>
              </a:rPr>
              <a:t>Removing the paper process of checking athletes into practice by replacing with an app that gives you  live time check in, calendar with future events, and a place to log your athletes' results!</a:t>
            </a:r>
          </a:p>
        </p:txBody>
      </p:sp>
      <p:pic>
        <p:nvPicPr>
          <p:cNvPr id="1026" name="Picture 2" descr="Avatar">
            <a:extLst>
              <a:ext uri="{FF2B5EF4-FFF2-40B4-BE49-F238E27FC236}">
                <a16:creationId xmlns:a16="http://schemas.microsoft.com/office/drawing/2014/main" id="{04E7C325-47D0-462C-8AF2-6E81F779F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6977" y="970500"/>
            <a:ext cx="4908848" cy="490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A8574E4-D4FE-4D05-B119-6949BCC14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AE51FE5-77B1-4439-ADE5-7C2B86D34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" y="4721688"/>
            <a:ext cx="5507735" cy="132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1243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</TotalTime>
  <Words>44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Wingdings 2</vt:lpstr>
      <vt:lpstr>Frame</vt:lpstr>
      <vt:lpstr>Cycling Clipboard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Cycling Clipboard</dc:title>
  <dc:creator>Nicole Brasser</dc:creator>
  <cp:lastModifiedBy>Nicole Brasser</cp:lastModifiedBy>
  <cp:revision>1</cp:revision>
  <dcterms:created xsi:type="dcterms:W3CDTF">2021-11-16T17:03:39Z</dcterms:created>
  <dcterms:modified xsi:type="dcterms:W3CDTF">2021-11-16T17:10:19Z</dcterms:modified>
</cp:coreProperties>
</file>