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Eastman Grotesque Bold" charset="1" panose="00000800000000000000"/>
      <p:regular r:id="rId7"/>
    </p:embeddedFont>
    <p:embeddedFont>
      <p:font typeface="Hammersmith One" charset="1" panose="02010703030501060504"/>
      <p:regular r:id="rId8"/>
    </p:embeddedFont>
    <p:embeddedFont>
      <p:font typeface="Canva Sans" charset="1" panose="020B0503030501040103"/>
      <p:regular r:id="rId9"/>
    </p:embeddedFont>
    <p:embeddedFont>
      <p:font typeface="Canva Sans Bold" charset="1" panose="020B08030305010401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098" y="149073"/>
            <a:ext cx="4151024" cy="4151024"/>
            <a:chOff x="0" y="0"/>
            <a:chExt cx="5534699" cy="5534699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5534699" cy="5534699"/>
              <a:chOff x="6705600" y="1371600"/>
              <a:chExt cx="10972800" cy="1097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6696808" y="1100629"/>
                <a:ext cx="10990383" cy="11514742"/>
              </a:xfrm>
              <a:custGeom>
                <a:avLst/>
                <a:gdLst/>
                <a:ahLst/>
                <a:cxnLst/>
                <a:rect r="r" b="b" t="t" l="l"/>
                <a:pathLst>
                  <a:path h="11514742" w="10990383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5" y="11514742"/>
                      <a:pt x="6544390" y="11514742"/>
                      <a:pt x="8245500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500" y="985520"/>
                    </a:cubicBezTo>
                    <a:cubicBezTo>
                      <a:pt x="6544390" y="0"/>
                      <a:pt x="4445995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0"/>
              <a:ext cx="5534699" cy="5534699"/>
              <a:chOff x="0" y="0"/>
              <a:chExt cx="848060" cy="84806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48060" cy="848060"/>
              </a:xfrm>
              <a:custGeom>
                <a:avLst/>
                <a:gdLst/>
                <a:ahLst/>
                <a:cxnLst/>
                <a:rect r="r" b="b" t="t" l="l"/>
                <a:pathLst>
                  <a:path h="848060" w="848060">
                    <a:moveTo>
                      <a:pt x="424030" y="0"/>
                    </a:moveTo>
                    <a:cubicBezTo>
                      <a:pt x="189845" y="0"/>
                      <a:pt x="0" y="189845"/>
                      <a:pt x="0" y="424030"/>
                    </a:cubicBezTo>
                    <a:cubicBezTo>
                      <a:pt x="0" y="658216"/>
                      <a:pt x="189845" y="848060"/>
                      <a:pt x="424030" y="848060"/>
                    </a:cubicBezTo>
                    <a:cubicBezTo>
                      <a:pt x="658216" y="848060"/>
                      <a:pt x="848060" y="658216"/>
                      <a:pt x="848060" y="424030"/>
                    </a:cubicBezTo>
                    <a:cubicBezTo>
                      <a:pt x="848060" y="189845"/>
                      <a:pt x="658216" y="0"/>
                      <a:pt x="42403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34699" cy="5534699"/>
            </a:xfrm>
            <a:custGeom>
              <a:avLst/>
              <a:gdLst/>
              <a:ahLst/>
              <a:cxnLst/>
              <a:rect r="r" b="b" t="t" l="l"/>
              <a:pathLst>
                <a:path h="5534699" w="5534699">
                  <a:moveTo>
                    <a:pt x="0" y="0"/>
                  </a:moveTo>
                  <a:lnTo>
                    <a:pt x="5534699" y="0"/>
                  </a:lnTo>
                  <a:lnTo>
                    <a:pt x="5534699" y="5534699"/>
                  </a:lnTo>
                  <a:lnTo>
                    <a:pt x="0" y="5534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385324" y="4957263"/>
            <a:ext cx="4874509" cy="4301037"/>
          </a:xfrm>
          <a:custGeom>
            <a:avLst/>
            <a:gdLst/>
            <a:ahLst/>
            <a:cxnLst/>
            <a:rect r="r" b="b" t="t" l="l"/>
            <a:pathLst>
              <a:path h="4301037" w="4874509">
                <a:moveTo>
                  <a:pt x="0" y="0"/>
                </a:moveTo>
                <a:lnTo>
                  <a:pt x="4874509" y="0"/>
                </a:lnTo>
                <a:lnTo>
                  <a:pt x="4874509" y="4301037"/>
                </a:lnTo>
                <a:lnTo>
                  <a:pt x="0" y="4301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88098" y="4957263"/>
            <a:ext cx="4868252" cy="4301037"/>
          </a:xfrm>
          <a:custGeom>
            <a:avLst/>
            <a:gdLst/>
            <a:ahLst/>
            <a:cxnLst/>
            <a:rect r="r" b="b" t="t" l="l"/>
            <a:pathLst>
              <a:path h="4301037" w="4868252">
                <a:moveTo>
                  <a:pt x="0" y="0"/>
                </a:moveTo>
                <a:lnTo>
                  <a:pt x="4868252" y="0"/>
                </a:lnTo>
                <a:lnTo>
                  <a:pt x="4868252" y="4301037"/>
                </a:lnTo>
                <a:lnTo>
                  <a:pt x="0" y="4301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212178" y="289340"/>
            <a:ext cx="330088" cy="216658"/>
          </a:xfrm>
          <a:custGeom>
            <a:avLst/>
            <a:gdLst/>
            <a:ahLst/>
            <a:cxnLst/>
            <a:rect r="r" b="b" t="t" l="l"/>
            <a:pathLst>
              <a:path h="216658" w="330088">
                <a:moveTo>
                  <a:pt x="0" y="0"/>
                </a:moveTo>
                <a:lnTo>
                  <a:pt x="330088" y="0"/>
                </a:lnTo>
                <a:lnTo>
                  <a:pt x="330088" y="216658"/>
                </a:lnTo>
                <a:lnTo>
                  <a:pt x="0" y="2166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93902" y="222665"/>
            <a:ext cx="12494755" cy="3488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6"/>
              </a:lnSpc>
            </a:pPr>
            <a:r>
              <a:rPr lang="en-US" sz="5683" b="true">
                <a:solidFill>
                  <a:srgbClr val="1A1D1C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Helping Couples Decide On The Perfect Bite Without the Fight.</a:t>
            </a:r>
          </a:p>
          <a:p>
            <a:pPr algn="l">
              <a:lnSpc>
                <a:spcPts val="5296"/>
              </a:lnSpc>
            </a:pPr>
          </a:p>
          <a:p>
            <a:pPr algn="l">
              <a:lnSpc>
                <a:spcPts val="6456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15100648" y="1432404"/>
            <a:ext cx="330088" cy="216658"/>
          </a:xfrm>
          <a:custGeom>
            <a:avLst/>
            <a:gdLst/>
            <a:ahLst/>
            <a:cxnLst/>
            <a:rect r="r" b="b" t="t" l="l"/>
            <a:pathLst>
              <a:path h="216658" w="330088">
                <a:moveTo>
                  <a:pt x="330088" y="0"/>
                </a:moveTo>
                <a:lnTo>
                  <a:pt x="0" y="0"/>
                </a:lnTo>
                <a:lnTo>
                  <a:pt x="0" y="216658"/>
                </a:lnTo>
                <a:lnTo>
                  <a:pt x="330088" y="216658"/>
                </a:lnTo>
                <a:lnTo>
                  <a:pt x="33008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46306" y="5568569"/>
            <a:ext cx="94951" cy="361720"/>
          </a:xfrm>
          <a:custGeom>
            <a:avLst/>
            <a:gdLst/>
            <a:ahLst/>
            <a:cxnLst/>
            <a:rect r="r" b="b" t="t" l="l"/>
            <a:pathLst>
              <a:path h="361720" w="94951">
                <a:moveTo>
                  <a:pt x="0" y="0"/>
                </a:moveTo>
                <a:lnTo>
                  <a:pt x="94952" y="0"/>
                </a:lnTo>
                <a:lnTo>
                  <a:pt x="94952" y="361720"/>
                </a:lnTo>
                <a:lnTo>
                  <a:pt x="0" y="3617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346306" y="6371125"/>
            <a:ext cx="94951" cy="361720"/>
          </a:xfrm>
          <a:custGeom>
            <a:avLst/>
            <a:gdLst/>
            <a:ahLst/>
            <a:cxnLst/>
            <a:rect r="r" b="b" t="t" l="l"/>
            <a:pathLst>
              <a:path h="361720" w="94951">
                <a:moveTo>
                  <a:pt x="0" y="0"/>
                </a:moveTo>
                <a:lnTo>
                  <a:pt x="94952" y="0"/>
                </a:lnTo>
                <a:lnTo>
                  <a:pt x="94952" y="361719"/>
                </a:lnTo>
                <a:lnTo>
                  <a:pt x="0" y="3617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346306" y="7170994"/>
            <a:ext cx="94951" cy="361720"/>
          </a:xfrm>
          <a:custGeom>
            <a:avLst/>
            <a:gdLst/>
            <a:ahLst/>
            <a:cxnLst/>
            <a:rect r="r" b="b" t="t" l="l"/>
            <a:pathLst>
              <a:path h="361720" w="94951">
                <a:moveTo>
                  <a:pt x="0" y="0"/>
                </a:moveTo>
                <a:lnTo>
                  <a:pt x="94952" y="0"/>
                </a:lnTo>
                <a:lnTo>
                  <a:pt x="94952" y="361720"/>
                </a:lnTo>
                <a:lnTo>
                  <a:pt x="0" y="3617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45583" y="5568569"/>
            <a:ext cx="94584" cy="453098"/>
          </a:xfrm>
          <a:custGeom>
            <a:avLst/>
            <a:gdLst/>
            <a:ahLst/>
            <a:cxnLst/>
            <a:rect r="r" b="b" t="t" l="l"/>
            <a:pathLst>
              <a:path h="453098" w="94584">
                <a:moveTo>
                  <a:pt x="0" y="0"/>
                </a:moveTo>
                <a:lnTo>
                  <a:pt x="94584" y="0"/>
                </a:lnTo>
                <a:lnTo>
                  <a:pt x="94584" y="453098"/>
                </a:lnTo>
                <a:lnTo>
                  <a:pt x="0" y="453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545583" y="6456850"/>
            <a:ext cx="94584" cy="453098"/>
          </a:xfrm>
          <a:custGeom>
            <a:avLst/>
            <a:gdLst/>
            <a:ahLst/>
            <a:cxnLst/>
            <a:rect r="r" b="b" t="t" l="l"/>
            <a:pathLst>
              <a:path h="453098" w="94584">
                <a:moveTo>
                  <a:pt x="0" y="0"/>
                </a:moveTo>
                <a:lnTo>
                  <a:pt x="94584" y="0"/>
                </a:lnTo>
                <a:lnTo>
                  <a:pt x="94584" y="453098"/>
                </a:lnTo>
                <a:lnTo>
                  <a:pt x="0" y="453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45583" y="7589864"/>
            <a:ext cx="94584" cy="453098"/>
          </a:xfrm>
          <a:custGeom>
            <a:avLst/>
            <a:gdLst/>
            <a:ahLst/>
            <a:cxnLst/>
            <a:rect r="r" b="b" t="t" l="l"/>
            <a:pathLst>
              <a:path h="453098" w="94584">
                <a:moveTo>
                  <a:pt x="0" y="0"/>
                </a:moveTo>
                <a:lnTo>
                  <a:pt x="94584" y="0"/>
                </a:lnTo>
                <a:lnTo>
                  <a:pt x="94584" y="453098"/>
                </a:lnTo>
                <a:lnTo>
                  <a:pt x="0" y="453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0" y="9915525"/>
            <a:ext cx="18288000" cy="371475"/>
            <a:chOff x="0" y="0"/>
            <a:chExt cx="4816593" cy="978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816592" cy="97837"/>
            </a:xfrm>
            <a:custGeom>
              <a:avLst/>
              <a:gdLst/>
              <a:ahLst/>
              <a:cxnLst/>
              <a:rect r="r" b="b" t="t" l="l"/>
              <a:pathLst>
                <a:path h="978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837"/>
                  </a:lnTo>
                  <a:lnTo>
                    <a:pt x="0" y="97837"/>
                  </a:lnTo>
                  <a:close/>
                </a:path>
              </a:pathLst>
            </a:custGeom>
            <a:solidFill>
              <a:srgbClr val="EB322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816593" cy="145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593902" y="3268982"/>
            <a:ext cx="6701911" cy="643253"/>
            <a:chOff x="0" y="0"/>
            <a:chExt cx="8935881" cy="85767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8935881" cy="5251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1A1D1C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By: Eric Gopar-Garcia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448944"/>
              <a:ext cx="8634730" cy="408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1A1D1C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Github Repository:https://github.com/ksu-is/DondeDine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512736" y="5559885"/>
            <a:ext cx="3872588" cy="278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5"/>
              </a:lnSpc>
            </a:pPr>
            <a:r>
              <a:rPr lang="en-US" sz="2218">
                <a:solidFill>
                  <a:srgbClr val="1A1D1C"/>
                </a:solidFill>
                <a:latin typeface="Canva Sans"/>
                <a:ea typeface="Canva Sans"/>
                <a:cs typeface="Canva Sans"/>
                <a:sym typeface="Canva Sans"/>
              </a:rPr>
              <a:t>User Enters Name</a:t>
            </a:r>
          </a:p>
          <a:p>
            <a:pPr algn="l">
              <a:lnSpc>
                <a:spcPts val="3105"/>
              </a:lnSpc>
            </a:pPr>
          </a:p>
          <a:p>
            <a:pPr algn="l">
              <a:lnSpc>
                <a:spcPts val="3105"/>
              </a:lnSpc>
            </a:pPr>
            <a:r>
              <a:rPr lang="en-US" sz="2218">
                <a:solidFill>
                  <a:srgbClr val="1A1D1C"/>
                </a:solidFill>
                <a:latin typeface="Canva Sans"/>
                <a:ea typeface="Canva Sans"/>
                <a:cs typeface="Canva Sans"/>
                <a:sym typeface="Canva Sans"/>
              </a:rPr>
              <a:t>Then Food Locations</a:t>
            </a:r>
          </a:p>
          <a:p>
            <a:pPr algn="l">
              <a:lnSpc>
                <a:spcPts val="3105"/>
              </a:lnSpc>
            </a:pPr>
          </a:p>
          <a:p>
            <a:pPr algn="l">
              <a:lnSpc>
                <a:spcPts val="3105"/>
              </a:lnSpc>
            </a:pPr>
            <a:r>
              <a:rPr lang="en-US" sz="2218">
                <a:solidFill>
                  <a:srgbClr val="1A1D1C"/>
                </a:solidFill>
                <a:latin typeface="Canva Sans"/>
                <a:ea typeface="Canva Sans"/>
                <a:cs typeface="Canva Sans"/>
                <a:sym typeface="Canva Sans"/>
              </a:rPr>
              <a:t>Finally Submits responses</a:t>
            </a:r>
          </a:p>
          <a:p>
            <a:pPr algn="l">
              <a:lnSpc>
                <a:spcPts val="3105"/>
              </a:lnSpc>
            </a:pPr>
          </a:p>
          <a:p>
            <a:pPr algn="l">
              <a:lnSpc>
                <a:spcPts val="366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4717033" y="5569410"/>
            <a:ext cx="3872588" cy="302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5"/>
              </a:lnSpc>
            </a:pPr>
            <a:r>
              <a:rPr lang="en-US" sz="2118">
                <a:solidFill>
                  <a:srgbClr val="1A1D1C"/>
                </a:solidFill>
                <a:latin typeface="Canva Sans"/>
                <a:ea typeface="Canva Sans"/>
                <a:cs typeface="Canva Sans"/>
                <a:sym typeface="Canva Sans"/>
              </a:rPr>
              <a:t>User Names on Top Left</a:t>
            </a:r>
          </a:p>
          <a:p>
            <a:pPr algn="l">
              <a:lnSpc>
                <a:spcPts val="2965"/>
              </a:lnSpc>
            </a:pPr>
          </a:p>
          <a:p>
            <a:pPr algn="l">
              <a:lnSpc>
                <a:spcPts val="2965"/>
              </a:lnSpc>
            </a:pPr>
            <a:r>
              <a:rPr lang="en-US" sz="2118">
                <a:solidFill>
                  <a:srgbClr val="1A1D1C"/>
                </a:solidFill>
                <a:latin typeface="Canva Sans"/>
                <a:ea typeface="Canva Sans"/>
                <a:cs typeface="Canva Sans"/>
                <a:sym typeface="Canva Sans"/>
              </a:rPr>
              <a:t>Hover Over Buttons to Change Into Red Color</a:t>
            </a:r>
          </a:p>
          <a:p>
            <a:pPr algn="l">
              <a:lnSpc>
                <a:spcPts val="2965"/>
              </a:lnSpc>
            </a:pPr>
          </a:p>
          <a:p>
            <a:pPr algn="l">
              <a:lnSpc>
                <a:spcPts val="2965"/>
              </a:lnSpc>
            </a:pPr>
            <a:r>
              <a:rPr lang="en-US" sz="2118">
                <a:solidFill>
                  <a:srgbClr val="1A1D1C"/>
                </a:solidFill>
                <a:latin typeface="Canva Sans"/>
                <a:ea typeface="Canva Sans"/>
                <a:cs typeface="Canva Sans"/>
                <a:sym typeface="Canva Sans"/>
              </a:rPr>
              <a:t>Choose to Match or Randomize Results</a:t>
            </a:r>
          </a:p>
          <a:p>
            <a:pPr algn="l">
              <a:lnSpc>
                <a:spcPts val="3525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5512736" y="4874260"/>
            <a:ext cx="267637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1A1D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Loading Screen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17033" y="4874260"/>
            <a:ext cx="266074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1A1D1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Finished 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DAGXcSO9pBQ</dc:identifier>
  <dcterms:modified xsi:type="dcterms:W3CDTF">2011-08-01T06:04:30Z</dcterms:modified>
  <cp:revision>1</cp:revision>
  <dc:title>DONDE DINE</dc:title>
</cp:coreProperties>
</file>