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9"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72" autoAdjust="0"/>
    <p:restoredTop sz="94660"/>
  </p:normalViewPr>
  <p:slideViewPr>
    <p:cSldViewPr snapToGrid="0">
      <p:cViewPr varScale="1">
        <p:scale>
          <a:sx n="78" d="100"/>
          <a:sy n="78" d="100"/>
        </p:scale>
        <p:origin x="53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9798E-90C4-48E6-B39B-37FF65347ABD}"/>
              </a:ext>
            </a:extLst>
          </p:cNvPr>
          <p:cNvSpPr>
            <a:spLocks noGrp="1"/>
          </p:cNvSpPr>
          <p:nvPr>
            <p:ph type="ctrTitle"/>
          </p:nvPr>
        </p:nvSpPr>
        <p:spPr>
          <a:xfrm>
            <a:off x="2197100" y="1079500"/>
            <a:ext cx="7797799" cy="2138400"/>
          </a:xfrm>
        </p:spPr>
        <p:txBody>
          <a:bodyPr anchor="b">
            <a:normAutofit/>
          </a:bodyPr>
          <a:lstStyle>
            <a:lvl1pPr algn="ctr">
              <a:defRPr sz="2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93D95C8C-0A7F-40D9-A690-3D5898EFFE81}"/>
              </a:ext>
            </a:extLst>
          </p:cNvPr>
          <p:cNvSpPr>
            <a:spLocks noGrp="1"/>
          </p:cNvSpPr>
          <p:nvPr>
            <p:ph type="subTitle" idx="1"/>
          </p:nvPr>
        </p:nvSpPr>
        <p:spPr>
          <a:xfrm>
            <a:off x="3308350" y="4113213"/>
            <a:ext cx="5575300" cy="1655762"/>
          </a:xfrm>
        </p:spPr>
        <p:txBody>
          <a:bodyPr/>
          <a:lstStyle>
            <a:lvl1pPr marL="0" indent="0" algn="ctr">
              <a:buNone/>
              <a:defRPr sz="24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3D1322F3-E47A-4D6E-96A8-AB5C73BA9906}"/>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11/24/2024</a:t>
            </a:fld>
            <a:endParaRPr lang="en-US" dirty="0"/>
          </a:p>
        </p:txBody>
      </p:sp>
      <p:sp>
        <p:nvSpPr>
          <p:cNvPr id="5" name="Footer Placeholder 4">
            <a:extLst>
              <a:ext uri="{FF2B5EF4-FFF2-40B4-BE49-F238E27FC236}">
                <a16:creationId xmlns:a16="http://schemas.microsoft.com/office/drawing/2014/main" id="{737BF5CE-9E66-4FD5-949F-34E11607C6DF}"/>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4EEDAB7A-4032-416A-B04E-1F4878912E02}"/>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dirty="0"/>
          </a:p>
        </p:txBody>
      </p:sp>
      <p:cxnSp>
        <p:nvCxnSpPr>
          <p:cNvPr id="7" name="Straight Connector 6">
            <a:extLst>
              <a:ext uri="{FF2B5EF4-FFF2-40B4-BE49-F238E27FC236}">
                <a16:creationId xmlns:a16="http://schemas.microsoft.com/office/drawing/2014/main" id="{701C0CAB-6A03-4C6A-9FAA-219847753628}"/>
              </a:ext>
            </a:extLst>
          </p:cNvPr>
          <p:cNvCxnSpPr>
            <a:cxnSpLocks/>
          </p:cNvCxnSpPr>
          <p:nvPr/>
        </p:nvCxnSpPr>
        <p:spPr>
          <a:xfrm>
            <a:off x="5826000" y="369087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0" name="Group 19">
            <a:extLst>
              <a:ext uri="{FF2B5EF4-FFF2-40B4-BE49-F238E27FC236}">
                <a16:creationId xmlns:a16="http://schemas.microsoft.com/office/drawing/2014/main" id="{F982E0B2-AA9C-441C-A08E-A9DF9CF12116}"/>
              </a:ext>
            </a:extLst>
          </p:cNvPr>
          <p:cNvGrpSpPr/>
          <p:nvPr/>
        </p:nvGrpSpPr>
        <p:grpSpPr>
          <a:xfrm>
            <a:off x="9728046" y="4869342"/>
            <a:ext cx="1623711" cy="630920"/>
            <a:chOff x="9588346" y="4824892"/>
            <a:chExt cx="1623711" cy="630920"/>
          </a:xfrm>
        </p:grpSpPr>
        <p:sp>
          <p:nvSpPr>
            <p:cNvPr id="16" name="Freeform: Shape 15">
              <a:extLst>
                <a:ext uri="{FF2B5EF4-FFF2-40B4-BE49-F238E27FC236}">
                  <a16:creationId xmlns:a16="http://schemas.microsoft.com/office/drawing/2014/main" id="{A4A2E074-C10D-4C57-AB72-B631E4D77102}"/>
                </a:ext>
              </a:extLst>
            </p:cNvPr>
            <p:cNvSpPr/>
            <p:nvPr/>
          </p:nvSpPr>
          <p:spPr>
            <a:xfrm rot="2700000" flipH="1">
              <a:off x="10267789" y="4452443"/>
              <a:ext cx="571820" cy="1316717"/>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71820" h="1316717">
                  <a:moveTo>
                    <a:pt x="282417" y="0"/>
                  </a:moveTo>
                  <a:lnTo>
                    <a:pt x="285910" y="3175"/>
                  </a:lnTo>
                  <a:lnTo>
                    <a:pt x="287393" y="1827"/>
                  </a:lnTo>
                  <a:lnTo>
                    <a:pt x="289403" y="0"/>
                  </a:lnTo>
                  <a:lnTo>
                    <a:pt x="289403" y="6349"/>
                  </a:lnTo>
                  <a:lnTo>
                    <a:pt x="309203" y="24345"/>
                  </a:lnTo>
                  <a:cubicBezTo>
                    <a:pt x="471461" y="186603"/>
                    <a:pt x="571820" y="410761"/>
                    <a:pt x="571820" y="658359"/>
                  </a:cubicBezTo>
                  <a:cubicBezTo>
                    <a:pt x="571820" y="905956"/>
                    <a:pt x="471461" y="1130114"/>
                    <a:pt x="309203" y="1292372"/>
                  </a:cubicBezTo>
                  <a:lnTo>
                    <a:pt x="289403" y="1310368"/>
                  </a:lnTo>
                  <a:lnTo>
                    <a:pt x="289403" y="1316717"/>
                  </a:lnTo>
                  <a:lnTo>
                    <a:pt x="287393" y="1314890"/>
                  </a:lnTo>
                  <a:lnTo>
                    <a:pt x="285910" y="1313542"/>
                  </a:lnTo>
                  <a:lnTo>
                    <a:pt x="282417" y="1316717"/>
                  </a:lnTo>
                  <a:lnTo>
                    <a:pt x="282417" y="1310367"/>
                  </a:lnTo>
                  <a:lnTo>
                    <a:pt x="262617" y="1292372"/>
                  </a:lnTo>
                  <a:cubicBezTo>
                    <a:pt x="100359" y="1130113"/>
                    <a:pt x="0" y="905956"/>
                    <a:pt x="0" y="658358"/>
                  </a:cubicBezTo>
                  <a:cubicBezTo>
                    <a:pt x="0" y="410761"/>
                    <a:pt x="100359" y="186603"/>
                    <a:pt x="262617" y="24345"/>
                  </a:cubicBezTo>
                  <a:lnTo>
                    <a:pt x="282417" y="6349"/>
                  </a:lnTo>
                  <a:close/>
                </a:path>
              </a:pathLst>
            </a:custGeom>
            <a:solidFill>
              <a:schemeClr val="accent4">
                <a:alpha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0B037EB3-1772-4BA8-A95A-E5DBDFEA32B0}"/>
                </a:ext>
              </a:extLst>
            </p:cNvPr>
            <p:cNvGrpSpPr/>
            <p:nvPr/>
          </p:nvGrpSpPr>
          <p:grpSpPr>
            <a:xfrm rot="2700000" flipH="1">
              <a:off x="10112436" y="4359902"/>
              <a:ext cx="571820" cy="1620000"/>
              <a:chOff x="8482785" y="4330454"/>
              <a:chExt cx="571820" cy="1620000"/>
            </a:xfrm>
          </p:grpSpPr>
          <p:sp>
            <p:nvSpPr>
              <p:cNvPr id="18" name="Freeform: Shape 17">
                <a:extLst>
                  <a:ext uri="{FF2B5EF4-FFF2-40B4-BE49-F238E27FC236}">
                    <a16:creationId xmlns:a16="http://schemas.microsoft.com/office/drawing/2014/main" id="{A1F47AC1-63D0-47F3-9728-1A0A0543494B}"/>
                  </a:ext>
                </a:extLst>
              </p:cNvPr>
              <p:cNvSpPr/>
              <p:nvPr/>
            </p:nvSpPr>
            <p:spPr>
              <a:xfrm>
                <a:off x="8482785" y="4333632"/>
                <a:ext cx="571820" cy="1311956"/>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82417 w 571820"/>
                  <a:gd name="connsiteY0" fmla="*/ 6349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309203 w 571820"/>
                  <a:gd name="connsiteY4" fmla="*/ 24345 h 1316717"/>
                  <a:gd name="connsiteX5" fmla="*/ 571820 w 571820"/>
                  <a:gd name="connsiteY5" fmla="*/ 658359 h 1316717"/>
                  <a:gd name="connsiteX6" fmla="*/ 309203 w 571820"/>
                  <a:gd name="connsiteY6" fmla="*/ 1292372 h 1316717"/>
                  <a:gd name="connsiteX7" fmla="*/ 289403 w 571820"/>
                  <a:gd name="connsiteY7" fmla="*/ 1310368 h 1316717"/>
                  <a:gd name="connsiteX8" fmla="*/ 289403 w 571820"/>
                  <a:gd name="connsiteY8" fmla="*/ 1316717 h 1316717"/>
                  <a:gd name="connsiteX9" fmla="*/ 287393 w 571820"/>
                  <a:gd name="connsiteY9" fmla="*/ 1314890 h 1316717"/>
                  <a:gd name="connsiteX10" fmla="*/ 285910 w 571820"/>
                  <a:gd name="connsiteY10" fmla="*/ 1313542 h 1316717"/>
                  <a:gd name="connsiteX11" fmla="*/ 282417 w 571820"/>
                  <a:gd name="connsiteY11" fmla="*/ 1316717 h 1316717"/>
                  <a:gd name="connsiteX12" fmla="*/ 282417 w 571820"/>
                  <a:gd name="connsiteY12" fmla="*/ 1310367 h 1316717"/>
                  <a:gd name="connsiteX13" fmla="*/ 262617 w 571820"/>
                  <a:gd name="connsiteY13" fmla="*/ 1292372 h 1316717"/>
                  <a:gd name="connsiteX14" fmla="*/ 0 w 571820"/>
                  <a:gd name="connsiteY14" fmla="*/ 658358 h 1316717"/>
                  <a:gd name="connsiteX15" fmla="*/ 262617 w 571820"/>
                  <a:gd name="connsiteY15" fmla="*/ 24345 h 1316717"/>
                  <a:gd name="connsiteX0" fmla="*/ 262617 w 571820"/>
                  <a:gd name="connsiteY0" fmla="*/ 22518 h 1314890"/>
                  <a:gd name="connsiteX1" fmla="*/ 285910 w 571820"/>
                  <a:gd name="connsiteY1" fmla="*/ 1348 h 1314890"/>
                  <a:gd name="connsiteX2" fmla="*/ 287393 w 571820"/>
                  <a:gd name="connsiteY2" fmla="*/ 0 h 1314890"/>
                  <a:gd name="connsiteX3" fmla="*/ 309203 w 571820"/>
                  <a:gd name="connsiteY3" fmla="*/ 22518 h 1314890"/>
                  <a:gd name="connsiteX4" fmla="*/ 571820 w 571820"/>
                  <a:gd name="connsiteY4" fmla="*/ 656532 h 1314890"/>
                  <a:gd name="connsiteX5" fmla="*/ 309203 w 571820"/>
                  <a:gd name="connsiteY5" fmla="*/ 1290545 h 1314890"/>
                  <a:gd name="connsiteX6" fmla="*/ 289403 w 571820"/>
                  <a:gd name="connsiteY6" fmla="*/ 1308541 h 1314890"/>
                  <a:gd name="connsiteX7" fmla="*/ 289403 w 571820"/>
                  <a:gd name="connsiteY7" fmla="*/ 1314890 h 1314890"/>
                  <a:gd name="connsiteX8" fmla="*/ 287393 w 571820"/>
                  <a:gd name="connsiteY8" fmla="*/ 1313063 h 1314890"/>
                  <a:gd name="connsiteX9" fmla="*/ 285910 w 571820"/>
                  <a:gd name="connsiteY9" fmla="*/ 1311715 h 1314890"/>
                  <a:gd name="connsiteX10" fmla="*/ 282417 w 571820"/>
                  <a:gd name="connsiteY10" fmla="*/ 1314890 h 1314890"/>
                  <a:gd name="connsiteX11" fmla="*/ 282417 w 571820"/>
                  <a:gd name="connsiteY11" fmla="*/ 1308540 h 1314890"/>
                  <a:gd name="connsiteX12" fmla="*/ 262617 w 571820"/>
                  <a:gd name="connsiteY12" fmla="*/ 1290545 h 1314890"/>
                  <a:gd name="connsiteX13" fmla="*/ 0 w 571820"/>
                  <a:gd name="connsiteY13" fmla="*/ 656531 h 1314890"/>
                  <a:gd name="connsiteX14" fmla="*/ 262617 w 571820"/>
                  <a:gd name="connsiteY14" fmla="*/ 22518 h 1314890"/>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82417 w 571820"/>
                  <a:gd name="connsiteY10" fmla="*/ 1307192 h 1313542"/>
                  <a:gd name="connsiteX11" fmla="*/ 262617 w 571820"/>
                  <a:gd name="connsiteY11" fmla="*/ 1289197 h 1313542"/>
                  <a:gd name="connsiteX12" fmla="*/ 0 w 571820"/>
                  <a:gd name="connsiteY12" fmla="*/ 655183 h 1313542"/>
                  <a:gd name="connsiteX13" fmla="*/ 262617 w 571820"/>
                  <a:gd name="connsiteY13"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62617 w 571820"/>
                  <a:gd name="connsiteY10" fmla="*/ 1289197 h 1313542"/>
                  <a:gd name="connsiteX11" fmla="*/ 0 w 571820"/>
                  <a:gd name="connsiteY11" fmla="*/ 655183 h 1313542"/>
                  <a:gd name="connsiteX12" fmla="*/ 262617 w 571820"/>
                  <a:gd name="connsiteY12"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62617 w 571820"/>
                  <a:gd name="connsiteY9" fmla="*/ 1289197 h 1313542"/>
                  <a:gd name="connsiteX10" fmla="*/ 0 w 571820"/>
                  <a:gd name="connsiteY10" fmla="*/ 655183 h 1313542"/>
                  <a:gd name="connsiteX11" fmla="*/ 262617 w 571820"/>
                  <a:gd name="connsiteY11"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62617 w 571820"/>
                  <a:gd name="connsiteY8" fmla="*/ 1289197 h 1313542"/>
                  <a:gd name="connsiteX9" fmla="*/ 0 w 571820"/>
                  <a:gd name="connsiteY9" fmla="*/ 655183 h 1313542"/>
                  <a:gd name="connsiteX10" fmla="*/ 262617 w 571820"/>
                  <a:gd name="connsiteY10"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62617 w 571820"/>
                  <a:gd name="connsiteY7" fmla="*/ 1289197 h 1313542"/>
                  <a:gd name="connsiteX8" fmla="*/ 0 w 571820"/>
                  <a:gd name="connsiteY8" fmla="*/ 655183 h 1313542"/>
                  <a:gd name="connsiteX9" fmla="*/ 262617 w 571820"/>
                  <a:gd name="connsiteY9" fmla="*/ 21170 h 1313542"/>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9403 w 571820"/>
                  <a:gd name="connsiteY5" fmla="*/ 1307193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5832 w 571820"/>
                  <a:gd name="connsiteY5" fmla="*/ 1311956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11956"/>
                  <a:gd name="connsiteX1" fmla="*/ 285910 w 571820"/>
                  <a:gd name="connsiteY1" fmla="*/ 0 h 1311956"/>
                  <a:gd name="connsiteX2" fmla="*/ 309203 w 571820"/>
                  <a:gd name="connsiteY2" fmla="*/ 21170 h 1311956"/>
                  <a:gd name="connsiteX3" fmla="*/ 571820 w 571820"/>
                  <a:gd name="connsiteY3" fmla="*/ 655184 h 1311956"/>
                  <a:gd name="connsiteX4" fmla="*/ 309203 w 571820"/>
                  <a:gd name="connsiteY4" fmla="*/ 1289197 h 1311956"/>
                  <a:gd name="connsiteX5" fmla="*/ 285832 w 571820"/>
                  <a:gd name="connsiteY5" fmla="*/ 1311956 h 1311956"/>
                  <a:gd name="connsiteX6" fmla="*/ 262617 w 571820"/>
                  <a:gd name="connsiteY6" fmla="*/ 1289197 h 1311956"/>
                  <a:gd name="connsiteX7" fmla="*/ 0 w 571820"/>
                  <a:gd name="connsiteY7" fmla="*/ 655183 h 1311956"/>
                  <a:gd name="connsiteX8" fmla="*/ 262617 w 571820"/>
                  <a:gd name="connsiteY8" fmla="*/ 21170 h 1311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1820" h="1311956">
                    <a:moveTo>
                      <a:pt x="262617" y="21170"/>
                    </a:moveTo>
                    <a:lnTo>
                      <a:pt x="285910" y="0"/>
                    </a:lnTo>
                    <a:lnTo>
                      <a:pt x="309203" y="21170"/>
                    </a:lnTo>
                    <a:cubicBezTo>
                      <a:pt x="471461" y="183428"/>
                      <a:pt x="571820" y="407586"/>
                      <a:pt x="571820" y="655184"/>
                    </a:cubicBezTo>
                    <a:cubicBezTo>
                      <a:pt x="571820" y="902781"/>
                      <a:pt x="471461" y="1126939"/>
                      <a:pt x="309203" y="1289197"/>
                    </a:cubicBezTo>
                    <a:lnTo>
                      <a:pt x="285832" y="1311956"/>
                    </a:lnTo>
                    <a:lnTo>
                      <a:pt x="262617" y="1289197"/>
                    </a:lnTo>
                    <a:cubicBezTo>
                      <a:pt x="100359" y="1126938"/>
                      <a:pt x="0" y="902781"/>
                      <a:pt x="0" y="655183"/>
                    </a:cubicBezTo>
                    <a:cubicBezTo>
                      <a:pt x="0" y="407586"/>
                      <a:pt x="100359" y="183428"/>
                      <a:pt x="262617" y="21170"/>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9" name="Straight Connector 18">
                <a:extLst>
                  <a:ext uri="{FF2B5EF4-FFF2-40B4-BE49-F238E27FC236}">
                    <a16:creationId xmlns:a16="http://schemas.microsoft.com/office/drawing/2014/main" id="{803A57D6-0C36-4560-A08A-16768551EF6F}"/>
                  </a:ext>
                </a:extLst>
              </p:cNvPr>
              <p:cNvCxnSpPr>
                <a:cxnSpLocks/>
              </p:cNvCxnSpPr>
              <p:nvPr/>
            </p:nvCxnSpPr>
            <p:spPr>
              <a:xfrm>
                <a:off x="8768695" y="4330454"/>
                <a:ext cx="0" cy="162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5481772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B794F-0C7D-47A6-A355-9B54F3A082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518BEFC-5F95-43C3-A662-CF24426CB374}"/>
              </a:ext>
            </a:extLst>
          </p:cNvPr>
          <p:cNvSpPr>
            <a:spLocks noGrp="1"/>
          </p:cNvSpPr>
          <p:nvPr>
            <p:ph type="body" orient="vert" idx="1"/>
          </p:nvPr>
        </p:nvSpPr>
        <p:spPr>
          <a:xfrm>
            <a:off x="1079500" y="1790700"/>
            <a:ext cx="10026650" cy="39782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E020A41-C226-41AB-8766-C9BF3E9BF9D0}"/>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11/24/2024</a:t>
            </a:fld>
            <a:endParaRPr lang="en-US"/>
          </a:p>
        </p:txBody>
      </p:sp>
      <p:sp>
        <p:nvSpPr>
          <p:cNvPr id="5" name="Footer Placeholder 4">
            <a:extLst>
              <a:ext uri="{FF2B5EF4-FFF2-40B4-BE49-F238E27FC236}">
                <a16:creationId xmlns:a16="http://schemas.microsoft.com/office/drawing/2014/main" id="{877795E9-017B-4505-810D-A5F553A56BC9}"/>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6626A1BD-3429-4C11-B230-8AD083EC3EC2}"/>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16510316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A11CA2-18BF-408B-A40C-B43A0A7B80FA}"/>
              </a:ext>
            </a:extLst>
          </p:cNvPr>
          <p:cNvSpPr>
            <a:spLocks noGrp="1"/>
          </p:cNvSpPr>
          <p:nvPr>
            <p:ph type="title" orient="vert"/>
          </p:nvPr>
        </p:nvSpPr>
        <p:spPr>
          <a:xfrm>
            <a:off x="9899079" y="1079500"/>
            <a:ext cx="1292662" cy="4689476"/>
          </a:xfrm>
        </p:spPr>
        <p:txBody>
          <a:bodyPr vert="eaVert">
            <a:normAutofit/>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AE424B6-12FC-41A1-AF7C-7E3931D97204}"/>
              </a:ext>
            </a:extLst>
          </p:cNvPr>
          <p:cNvSpPr>
            <a:spLocks noGrp="1"/>
          </p:cNvSpPr>
          <p:nvPr>
            <p:ph type="body" orient="vert" idx="1"/>
          </p:nvPr>
        </p:nvSpPr>
        <p:spPr>
          <a:xfrm>
            <a:off x="1079499" y="1079500"/>
            <a:ext cx="8495943" cy="468947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35CF957-F921-48CF-97FE-91190C1AE9B3}"/>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11/24/2024</a:t>
            </a:fld>
            <a:endParaRPr lang="en-US"/>
          </a:p>
        </p:txBody>
      </p:sp>
      <p:sp>
        <p:nvSpPr>
          <p:cNvPr id="5" name="Footer Placeholder 4">
            <a:extLst>
              <a:ext uri="{FF2B5EF4-FFF2-40B4-BE49-F238E27FC236}">
                <a16:creationId xmlns:a16="http://schemas.microsoft.com/office/drawing/2014/main" id="{6653F49D-6E0C-47F7-BAAD-A427913DC4D1}"/>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B038A122-F390-46CF-BECF-3AE05CA585C4}"/>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7230905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A217A-A229-4751-8D09-0CAD914F628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A9DEA33-60C3-4B28-B3EF-E93D6D46A30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7D3B28-C66B-4279-AB67-2BC1D01239A4}"/>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11/24/2024</a:t>
            </a:fld>
            <a:endParaRPr lang="en-US"/>
          </a:p>
        </p:txBody>
      </p:sp>
      <p:sp>
        <p:nvSpPr>
          <p:cNvPr id="5" name="Footer Placeholder 4">
            <a:extLst>
              <a:ext uri="{FF2B5EF4-FFF2-40B4-BE49-F238E27FC236}">
                <a16:creationId xmlns:a16="http://schemas.microsoft.com/office/drawing/2014/main" id="{8928FF39-A0DA-4F77-9297-B83C86B575D9}"/>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69D7D65A-9D4E-42F6-A8BF-1EEAFB180710}"/>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25716960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017BB-B242-4CC6-887C-83E08CE2D54A}"/>
              </a:ext>
            </a:extLst>
          </p:cNvPr>
          <p:cNvSpPr>
            <a:spLocks noGrp="1"/>
          </p:cNvSpPr>
          <p:nvPr>
            <p:ph type="title"/>
          </p:nvPr>
        </p:nvSpPr>
        <p:spPr>
          <a:xfrm>
            <a:off x="1079500" y="2252663"/>
            <a:ext cx="4457700" cy="2349500"/>
          </a:xfrm>
        </p:spPr>
        <p:txBody>
          <a:bodyPr anchor="ctr" anchorCtr="0">
            <a:normAutofit/>
          </a:bodyPr>
          <a:lstStyle>
            <a:lvl1pPr algn="ctr">
              <a:defRPr sz="2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6695823-EA83-493F-8FEC-C72B5B9CF2FD}"/>
              </a:ext>
            </a:extLst>
          </p:cNvPr>
          <p:cNvSpPr>
            <a:spLocks noGrp="1"/>
          </p:cNvSpPr>
          <p:nvPr>
            <p:ph type="body" idx="1"/>
          </p:nvPr>
        </p:nvSpPr>
        <p:spPr>
          <a:xfrm>
            <a:off x="6654800" y="2252664"/>
            <a:ext cx="4451348" cy="2349500"/>
          </a:xfrm>
        </p:spPr>
        <p:txBody>
          <a:bodyPr anchor="ctr" anchorCtr="0"/>
          <a:lstStyle>
            <a:lvl1pPr marL="0" indent="0">
              <a:buNone/>
              <a:defRPr sz="2400" i="1">
                <a:solidFill>
                  <a:schemeClr val="tx1">
                    <a:alpha val="7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1E08E54-36BB-4AB4-BE1F-5FA8207BEAF8}"/>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11/24/2024</a:t>
            </a:fld>
            <a:endParaRPr lang="en-US"/>
          </a:p>
        </p:txBody>
      </p:sp>
      <p:sp>
        <p:nvSpPr>
          <p:cNvPr id="5" name="Footer Placeholder 4">
            <a:extLst>
              <a:ext uri="{FF2B5EF4-FFF2-40B4-BE49-F238E27FC236}">
                <a16:creationId xmlns:a16="http://schemas.microsoft.com/office/drawing/2014/main" id="{C0453A6A-C55A-40A1-A3BB-DB417047F547}"/>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96D6E656-7AC0-4BD3-AFE5-4B5122E2F2D8}"/>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grpSp>
        <p:nvGrpSpPr>
          <p:cNvPr id="20" name="Group 19">
            <a:extLst>
              <a:ext uri="{FF2B5EF4-FFF2-40B4-BE49-F238E27FC236}">
                <a16:creationId xmlns:a16="http://schemas.microsoft.com/office/drawing/2014/main" id="{E9ABE19D-0B51-4388-93D1-0CD6B767115D}"/>
              </a:ext>
            </a:extLst>
          </p:cNvPr>
          <p:cNvGrpSpPr/>
          <p:nvPr/>
        </p:nvGrpSpPr>
        <p:grpSpPr>
          <a:xfrm>
            <a:off x="999771" y="932104"/>
            <a:ext cx="913428" cy="1032464"/>
            <a:chOff x="999771" y="932104"/>
            <a:chExt cx="913428" cy="1032464"/>
          </a:xfrm>
        </p:grpSpPr>
        <p:grpSp>
          <p:nvGrpSpPr>
            <p:cNvPr id="21" name="Group 20">
              <a:extLst>
                <a:ext uri="{FF2B5EF4-FFF2-40B4-BE49-F238E27FC236}">
                  <a16:creationId xmlns:a16="http://schemas.microsoft.com/office/drawing/2014/main" id="{46226ED6-7133-4222-9552-0EA4B1B3C9FB}"/>
                </a:ext>
              </a:extLst>
            </p:cNvPr>
            <p:cNvGrpSpPr/>
            <p:nvPr/>
          </p:nvGrpSpPr>
          <p:grpSpPr>
            <a:xfrm rot="8100000" flipV="1">
              <a:off x="1047457" y="1290386"/>
              <a:ext cx="865742" cy="628383"/>
              <a:chOff x="558167" y="958515"/>
              <a:chExt cx="865742" cy="628383"/>
            </a:xfrm>
            <a:solidFill>
              <a:schemeClr val="accent3"/>
            </a:solidFill>
          </p:grpSpPr>
          <p:sp>
            <p:nvSpPr>
              <p:cNvPr id="28" name="Freeform: Shape 27">
                <a:extLst>
                  <a:ext uri="{FF2B5EF4-FFF2-40B4-BE49-F238E27FC236}">
                    <a16:creationId xmlns:a16="http://schemas.microsoft.com/office/drawing/2014/main" id="{BE810E40-D42F-4034-93BA-54446465D20B}"/>
                  </a:ext>
                </a:extLst>
              </p:cNvPr>
              <p:cNvSpPr/>
              <p:nvPr/>
            </p:nvSpPr>
            <p:spPr>
              <a:xfrm rot="8100000" flipH="1">
                <a:off x="558167" y="1122160"/>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9" name="Freeform: Shape 28">
                <a:extLst>
                  <a:ext uri="{FF2B5EF4-FFF2-40B4-BE49-F238E27FC236}">
                    <a16:creationId xmlns:a16="http://schemas.microsoft.com/office/drawing/2014/main" id="{60F6BFC2-CA89-42B8-8A5A-E9F26BA87FBB}"/>
                  </a:ext>
                </a:extLst>
              </p:cNvPr>
              <p:cNvSpPr/>
              <p:nvPr/>
            </p:nvSpPr>
            <p:spPr>
              <a:xfrm rot="5400000" flipH="1">
                <a:off x="959170" y="95851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22" name="Group 21">
              <a:extLst>
                <a:ext uri="{FF2B5EF4-FFF2-40B4-BE49-F238E27FC236}">
                  <a16:creationId xmlns:a16="http://schemas.microsoft.com/office/drawing/2014/main" id="{1CA36485-DC1D-48C9-91B2-425DBC66D471}"/>
                </a:ext>
              </a:extLst>
            </p:cNvPr>
            <p:cNvGrpSpPr/>
            <p:nvPr/>
          </p:nvGrpSpPr>
          <p:grpSpPr>
            <a:xfrm rot="10800000" flipH="1" flipV="1">
              <a:off x="999771" y="932104"/>
              <a:ext cx="864005" cy="1032464"/>
              <a:chOff x="2207971" y="2384401"/>
              <a:chExt cx="864005" cy="1032464"/>
            </a:xfrm>
          </p:grpSpPr>
          <p:sp>
            <p:nvSpPr>
              <p:cNvPr id="23" name="Freeform: Shape 22">
                <a:extLst>
                  <a:ext uri="{FF2B5EF4-FFF2-40B4-BE49-F238E27FC236}">
                    <a16:creationId xmlns:a16="http://schemas.microsoft.com/office/drawing/2014/main" id="{0ACF276E-196C-4923-B7D1-48A8E6A1669C}"/>
                  </a:ext>
                </a:extLst>
              </p:cNvPr>
              <p:cNvSpPr/>
              <p:nvPr/>
            </p:nvSpPr>
            <p:spPr>
              <a:xfrm rot="13500000">
                <a:off x="2207971" y="285630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4" name="Freeform: Shape 23">
                <a:extLst>
                  <a:ext uri="{FF2B5EF4-FFF2-40B4-BE49-F238E27FC236}">
                    <a16:creationId xmlns:a16="http://schemas.microsoft.com/office/drawing/2014/main" id="{FFE3686C-DFF6-4995-81B8-FA38F5BB0401}"/>
                  </a:ext>
                </a:extLst>
              </p:cNvPr>
              <p:cNvSpPr/>
              <p:nvPr/>
            </p:nvSpPr>
            <p:spPr>
              <a:xfrm rot="10800000">
                <a:off x="2607238" y="2688467"/>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25" name="Group 24">
                <a:extLst>
                  <a:ext uri="{FF2B5EF4-FFF2-40B4-BE49-F238E27FC236}">
                    <a16:creationId xmlns:a16="http://schemas.microsoft.com/office/drawing/2014/main" id="{9DCBF653-CCB9-47B2-9DD9-68847A45D82D}"/>
                  </a:ext>
                </a:extLst>
              </p:cNvPr>
              <p:cNvGrpSpPr/>
              <p:nvPr/>
            </p:nvGrpSpPr>
            <p:grpSpPr>
              <a:xfrm>
                <a:off x="2440769" y="2384401"/>
                <a:ext cx="313009" cy="1032464"/>
                <a:chOff x="2440769" y="2384401"/>
                <a:chExt cx="313009" cy="1032464"/>
              </a:xfrm>
            </p:grpSpPr>
            <p:cxnSp>
              <p:nvCxnSpPr>
                <p:cNvPr id="26" name="Straight Connector 25">
                  <a:extLst>
                    <a:ext uri="{FF2B5EF4-FFF2-40B4-BE49-F238E27FC236}">
                      <a16:creationId xmlns:a16="http://schemas.microsoft.com/office/drawing/2014/main" id="{7F081A1F-C7C9-4907-AAED-B4E9B64973FB}"/>
                    </a:ext>
                  </a:extLst>
                </p:cNvPr>
                <p:cNvCxnSpPr>
                  <a:cxnSpLocks/>
                </p:cNvCxnSpPr>
                <p:nvPr/>
              </p:nvCxnSpPr>
              <p:spPr>
                <a:xfrm rot="10800000" flipH="1">
                  <a:off x="2440769" y="2516865"/>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4F8F89A-0719-4D9A-8379-9EEBD7201052}"/>
                    </a:ext>
                  </a:extLst>
                </p:cNvPr>
                <p:cNvCxnSpPr>
                  <a:cxnSpLocks/>
                </p:cNvCxnSpPr>
                <p:nvPr/>
              </p:nvCxnSpPr>
              <p:spPr>
                <a:xfrm rot="8100000" flipH="1">
                  <a:off x="2753778" y="2384401"/>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grpSp>
        <p:nvGrpSpPr>
          <p:cNvPr id="30" name="Group 29">
            <a:extLst>
              <a:ext uri="{FF2B5EF4-FFF2-40B4-BE49-F238E27FC236}">
                <a16:creationId xmlns:a16="http://schemas.microsoft.com/office/drawing/2014/main" id="{E7AA5779-FF0F-4ACF-A56C-710A4CDEC8A3}"/>
              </a:ext>
            </a:extLst>
          </p:cNvPr>
          <p:cNvGrpSpPr/>
          <p:nvPr/>
        </p:nvGrpSpPr>
        <p:grpSpPr>
          <a:xfrm>
            <a:off x="1437136" y="649304"/>
            <a:ext cx="388541" cy="388541"/>
            <a:chOff x="5752675" y="5440856"/>
            <a:chExt cx="388541" cy="388541"/>
          </a:xfrm>
        </p:grpSpPr>
        <p:sp>
          <p:nvSpPr>
            <p:cNvPr id="31" name="Oval 30">
              <a:extLst>
                <a:ext uri="{FF2B5EF4-FFF2-40B4-BE49-F238E27FC236}">
                  <a16:creationId xmlns:a16="http://schemas.microsoft.com/office/drawing/2014/main" id="{5F0ADB13-4626-4F84-B513-0B58E65C248E}"/>
                </a:ext>
              </a:extLst>
            </p:cNvPr>
            <p:cNvSpPr/>
            <p:nvPr/>
          </p:nvSpPr>
          <p:spPr>
            <a:xfrm rot="10800000">
              <a:off x="5800801" y="5488982"/>
              <a:ext cx="340415" cy="34041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2" name="Oval 31">
              <a:extLst>
                <a:ext uri="{FF2B5EF4-FFF2-40B4-BE49-F238E27FC236}">
                  <a16:creationId xmlns:a16="http://schemas.microsoft.com/office/drawing/2014/main" id="{AF46BC46-AD78-4932-95BA-D3009154CA7A}"/>
                </a:ext>
              </a:extLst>
            </p:cNvPr>
            <p:cNvSpPr/>
            <p:nvPr/>
          </p:nvSpPr>
          <p:spPr>
            <a:xfrm>
              <a:off x="5752675" y="5440856"/>
              <a:ext cx="340415" cy="340415"/>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cxnSp>
        <p:nvCxnSpPr>
          <p:cNvPr id="33" name="Straight Connector 32">
            <a:extLst>
              <a:ext uri="{FF2B5EF4-FFF2-40B4-BE49-F238E27FC236}">
                <a16:creationId xmlns:a16="http://schemas.microsoft.com/office/drawing/2014/main" id="{D38118F0-6EA8-4901-9161-9101C6DDD97E}"/>
              </a:ext>
            </a:extLst>
          </p:cNvPr>
          <p:cNvCxnSpPr>
            <a:cxnSpLocks/>
          </p:cNvCxnSpPr>
          <p:nvPr/>
        </p:nvCxnSpPr>
        <p:spPr>
          <a:xfrm rot="16200000" flipH="1">
            <a:off x="5826000" y="342900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84508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D013D-A80D-4455-B886-0C3448294C02}"/>
              </a:ext>
            </a:extLst>
          </p:cNvPr>
          <p:cNvSpPr>
            <a:spLocks noGrp="1"/>
          </p:cNvSpPr>
          <p:nvPr>
            <p:ph type="title"/>
          </p:nvPr>
        </p:nvSpPr>
        <p:spPr/>
        <p:txBody>
          <a:bodyPr/>
          <a:lstStyle>
            <a:lvl1pPr algn="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A99D3AB-20B9-4D90-8106-506F443682C8}"/>
              </a:ext>
            </a:extLst>
          </p:cNvPr>
          <p:cNvSpPr>
            <a:spLocks noGrp="1"/>
          </p:cNvSpPr>
          <p:nvPr>
            <p:ph sz="half" idx="1"/>
          </p:nvPr>
        </p:nvSpPr>
        <p:spPr>
          <a:xfrm>
            <a:off x="1085850" y="1790700"/>
            <a:ext cx="4740150" cy="3978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85F9DF39-257F-4C10-A7B4-1AA1C66F28E9}"/>
              </a:ext>
            </a:extLst>
          </p:cNvPr>
          <p:cNvSpPr>
            <a:spLocks noGrp="1"/>
          </p:cNvSpPr>
          <p:nvPr>
            <p:ph sz="half" idx="2"/>
          </p:nvPr>
        </p:nvSpPr>
        <p:spPr>
          <a:xfrm>
            <a:off x="6366000" y="1790700"/>
            <a:ext cx="4740150" cy="3978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0E57E5E-B324-4633-AB65-4A53498B9FAD}"/>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11/24/2024</a:t>
            </a:fld>
            <a:endParaRPr lang="en-US"/>
          </a:p>
        </p:txBody>
      </p:sp>
      <p:sp>
        <p:nvSpPr>
          <p:cNvPr id="6" name="Footer Placeholder 5">
            <a:extLst>
              <a:ext uri="{FF2B5EF4-FFF2-40B4-BE49-F238E27FC236}">
                <a16:creationId xmlns:a16="http://schemas.microsoft.com/office/drawing/2014/main" id="{5B42A16D-8423-4C91-B839-F95380250FA3}"/>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063AD46B-C875-4F91-8991-4A4E5D768D92}"/>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42811312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170C3-74D3-4445-A879-4F7CF42ED29A}"/>
              </a:ext>
            </a:extLst>
          </p:cNvPr>
          <p:cNvSpPr>
            <a:spLocks noGrp="1"/>
          </p:cNvSpPr>
          <p:nvPr>
            <p:ph type="title"/>
          </p:nvPr>
        </p:nvSpPr>
        <p:spPr>
          <a:xfrm>
            <a:off x="1079500" y="1011238"/>
            <a:ext cx="10026650" cy="655637"/>
          </a:xfrm>
        </p:spPr>
        <p:txBody>
          <a:bodyPr>
            <a:normAutofit/>
          </a:bodyPr>
          <a:lstStyle>
            <a:lvl1pPr algn="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2B64494-3C1C-49FE-ADB2-6F41CEEA82EF}"/>
              </a:ext>
            </a:extLst>
          </p:cNvPr>
          <p:cNvSpPr>
            <a:spLocks noGrp="1"/>
          </p:cNvSpPr>
          <p:nvPr>
            <p:ph type="body" idx="1"/>
          </p:nvPr>
        </p:nvSpPr>
        <p:spPr>
          <a:xfrm>
            <a:off x="1079500" y="1854200"/>
            <a:ext cx="4741200" cy="553998"/>
          </a:xfrm>
        </p:spPr>
        <p:txBody>
          <a:bodyPr anchor="t" anchorCtr="0">
            <a:normAutofit/>
          </a:bodyPr>
          <a:lstStyle>
            <a:lvl1pPr marL="0" indent="0">
              <a:lnSpc>
                <a:spcPct val="100000"/>
              </a:lnSpc>
              <a:buNone/>
              <a:defRPr sz="1800" b="0" cap="all" spc="300" baseline="0">
                <a:solidFill>
                  <a:schemeClr val="tx1">
                    <a:alpha val="8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8EE19A6-8340-43A4-9B30-A27DEB9E2BF1}"/>
              </a:ext>
            </a:extLst>
          </p:cNvPr>
          <p:cNvSpPr>
            <a:spLocks noGrp="1"/>
          </p:cNvSpPr>
          <p:nvPr>
            <p:ph sz="half" idx="2"/>
          </p:nvPr>
        </p:nvSpPr>
        <p:spPr>
          <a:xfrm>
            <a:off x="1079500" y="2525561"/>
            <a:ext cx="4741200" cy="3243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7B9D4B31-0090-483A-BF84-CEA2B22D51D5}"/>
              </a:ext>
            </a:extLst>
          </p:cNvPr>
          <p:cNvSpPr>
            <a:spLocks noGrp="1"/>
          </p:cNvSpPr>
          <p:nvPr>
            <p:ph type="body" sz="quarter" idx="3"/>
          </p:nvPr>
        </p:nvSpPr>
        <p:spPr>
          <a:xfrm>
            <a:off x="6364950" y="1854200"/>
            <a:ext cx="4741200" cy="553998"/>
          </a:xfrm>
        </p:spPr>
        <p:txBody>
          <a:bodyPr anchor="t" anchorCtr="0">
            <a:normAutofit/>
          </a:bodyPr>
          <a:lstStyle>
            <a:lvl1pPr marL="0" indent="0">
              <a:lnSpc>
                <a:spcPct val="100000"/>
              </a:lnSpc>
              <a:buNone/>
              <a:defRPr sz="1800" b="0" cap="all" spc="300" baseline="0">
                <a:solidFill>
                  <a:schemeClr val="tx1">
                    <a:alpha val="8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08DB9E9-0BD8-4F85-9342-5C5BA0D35CEA}"/>
              </a:ext>
            </a:extLst>
          </p:cNvPr>
          <p:cNvSpPr>
            <a:spLocks noGrp="1"/>
          </p:cNvSpPr>
          <p:nvPr>
            <p:ph sz="quarter" idx="4"/>
          </p:nvPr>
        </p:nvSpPr>
        <p:spPr>
          <a:xfrm>
            <a:off x="6364950" y="2525560"/>
            <a:ext cx="4741200" cy="3243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52AE3D3E-6168-45C3-BAB4-04FFFB983541}"/>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11/24/2024</a:t>
            </a:fld>
            <a:endParaRPr lang="en-US"/>
          </a:p>
        </p:txBody>
      </p:sp>
      <p:sp>
        <p:nvSpPr>
          <p:cNvPr id="8" name="Footer Placeholder 7">
            <a:extLst>
              <a:ext uri="{FF2B5EF4-FFF2-40B4-BE49-F238E27FC236}">
                <a16:creationId xmlns:a16="http://schemas.microsoft.com/office/drawing/2014/main" id="{DA8F8D02-7CCF-4321-847A-CD553E52A342}"/>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9F966368-2A9A-4617-A2A9-E4E9ACD06381}"/>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39268013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0855A-C7D7-455F-BD47-AB4221DD0240}"/>
              </a:ext>
            </a:extLst>
          </p:cNvPr>
          <p:cNvSpPr>
            <a:spLocks noGrp="1"/>
          </p:cNvSpPr>
          <p:nvPr>
            <p:ph type="title"/>
          </p:nvPr>
        </p:nvSpPr>
        <p:spPr>
          <a:xfrm>
            <a:off x="1079500" y="1079500"/>
            <a:ext cx="10026650" cy="4689475"/>
          </a:xfrm>
        </p:spPr>
        <p:txBody>
          <a:bodyPr anchor="ctr"/>
          <a:lstStyle>
            <a:lvl1pPr algn="ctr">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1629F6FD-C2F8-4688-B52A-ED76F48B8B41}"/>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11/24/2024</a:t>
            </a:fld>
            <a:endParaRPr lang="en-US"/>
          </a:p>
        </p:txBody>
      </p:sp>
      <p:sp>
        <p:nvSpPr>
          <p:cNvPr id="4" name="Footer Placeholder 3">
            <a:extLst>
              <a:ext uri="{FF2B5EF4-FFF2-40B4-BE49-F238E27FC236}">
                <a16:creationId xmlns:a16="http://schemas.microsoft.com/office/drawing/2014/main" id="{AB358F0F-237C-4F8E-A5A7-48269F700B1D}"/>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68C3629E-70C3-44A4-A268-2194CD424AF9}"/>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26413503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F0232D4-EC56-49D3-B967-D972B5E5E2C1}"/>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11/24/2024</a:t>
            </a:fld>
            <a:endParaRPr lang="en-US"/>
          </a:p>
        </p:txBody>
      </p:sp>
      <p:sp>
        <p:nvSpPr>
          <p:cNvPr id="3" name="Footer Placeholder 2">
            <a:extLst>
              <a:ext uri="{FF2B5EF4-FFF2-40B4-BE49-F238E27FC236}">
                <a16:creationId xmlns:a16="http://schemas.microsoft.com/office/drawing/2014/main" id="{0B2C3171-136A-405F-B1CF-C0DAFAA21E41}"/>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6523E7E-BA29-40D2-BE24-10E7F7050409}"/>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16445349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607EF-706F-47DD-B487-7C3E4EDE1945}"/>
              </a:ext>
            </a:extLst>
          </p:cNvPr>
          <p:cNvSpPr>
            <a:spLocks noGrp="1"/>
          </p:cNvSpPr>
          <p:nvPr>
            <p:ph type="title"/>
          </p:nvPr>
        </p:nvSpPr>
        <p:spPr>
          <a:xfrm>
            <a:off x="1071607" y="1011238"/>
            <a:ext cx="3906000" cy="1292400"/>
          </a:xfrm>
        </p:spPr>
        <p:txBody>
          <a:bodyPr anchor="t" anchorCtr="0">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8298442-7D9F-4D62-866B-FBA382F06C4C}"/>
              </a:ext>
            </a:extLst>
          </p:cNvPr>
          <p:cNvSpPr>
            <a:spLocks noGrp="1"/>
          </p:cNvSpPr>
          <p:nvPr>
            <p:ph idx="1"/>
          </p:nvPr>
        </p:nvSpPr>
        <p:spPr>
          <a:xfrm>
            <a:off x="5537200" y="955230"/>
            <a:ext cx="5583193" cy="4813745"/>
          </a:xfrm>
        </p:spPr>
        <p:txBody>
          <a:bodyPr/>
          <a:lstStyle>
            <a:lvl1pPr marL="0" indent="0">
              <a:lnSpc>
                <a:spcPct val="100000"/>
              </a:lnSpc>
              <a:buFontTx/>
              <a:buNone/>
              <a:defRPr sz="4800"/>
            </a:lvl1pPr>
            <a:lvl2pPr marL="0">
              <a:lnSpc>
                <a:spcPct val="100000"/>
              </a:lnSpc>
              <a:defRPr sz="4800"/>
            </a:lvl2pPr>
            <a:lvl3pPr marL="0" indent="0">
              <a:buNone/>
              <a:defRPr sz="2000"/>
            </a:lvl3pPr>
            <a:lvl4pPr marL="0">
              <a:defRPr sz="2000"/>
            </a:lvl4pPr>
            <a:lvl5pPr marL="360000">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67D1DB7-AC43-460E-B3C5-9F8B37D1B50A}"/>
              </a:ext>
            </a:extLst>
          </p:cNvPr>
          <p:cNvSpPr>
            <a:spLocks noGrp="1"/>
          </p:cNvSpPr>
          <p:nvPr>
            <p:ph type="body" sz="half" idx="2"/>
          </p:nvPr>
        </p:nvSpPr>
        <p:spPr>
          <a:xfrm>
            <a:off x="1079499" y="2664000"/>
            <a:ext cx="3905999" cy="310680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0C5DE9-6995-4F6E-AF64-6CE9A677971D}"/>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11/24/2024</a:t>
            </a:fld>
            <a:endParaRPr lang="en-US"/>
          </a:p>
        </p:txBody>
      </p:sp>
      <p:sp>
        <p:nvSpPr>
          <p:cNvPr id="6" name="Footer Placeholder 5">
            <a:extLst>
              <a:ext uri="{FF2B5EF4-FFF2-40B4-BE49-F238E27FC236}">
                <a16:creationId xmlns:a16="http://schemas.microsoft.com/office/drawing/2014/main" id="{388BC655-2B4D-48CA-90B9-740400332295}"/>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1314A7E0-1D83-4CE0-9FFE-3EEE2B3C27ED}"/>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36383837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F7F85-950A-4BED-AE31-5C85DE4FA488}"/>
              </a:ext>
            </a:extLst>
          </p:cNvPr>
          <p:cNvSpPr>
            <a:spLocks noGrp="1"/>
          </p:cNvSpPr>
          <p:nvPr>
            <p:ph type="title"/>
          </p:nvPr>
        </p:nvSpPr>
        <p:spPr>
          <a:xfrm>
            <a:off x="1079501" y="1011238"/>
            <a:ext cx="3905250" cy="1292662"/>
          </a:xfrm>
        </p:spPr>
        <p:txBody>
          <a:bodyPr anchor="t" anchorCtr="0">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813A008-3741-4305-8A06-C0D8404A32BB}"/>
              </a:ext>
            </a:extLst>
          </p:cNvPr>
          <p:cNvSpPr>
            <a:spLocks noGrp="1"/>
          </p:cNvSpPr>
          <p:nvPr>
            <p:ph type="pic" idx="1"/>
          </p:nvPr>
        </p:nvSpPr>
        <p:spPr>
          <a:xfrm>
            <a:off x="5537200" y="531813"/>
            <a:ext cx="6113812" cy="578484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BF2ADC63-3365-4920-AF26-600F4D2EA579}"/>
              </a:ext>
            </a:extLst>
          </p:cNvPr>
          <p:cNvSpPr>
            <a:spLocks noGrp="1"/>
          </p:cNvSpPr>
          <p:nvPr>
            <p:ph type="body" sz="half" idx="2"/>
          </p:nvPr>
        </p:nvSpPr>
        <p:spPr>
          <a:xfrm>
            <a:off x="1079500" y="2663825"/>
            <a:ext cx="3905250" cy="310515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C161BE-EF8B-4F4D-8197-61442EBC46BD}"/>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11/24/2024</a:t>
            </a:fld>
            <a:endParaRPr lang="en-US"/>
          </a:p>
        </p:txBody>
      </p:sp>
      <p:sp>
        <p:nvSpPr>
          <p:cNvPr id="6" name="Footer Placeholder 5">
            <a:extLst>
              <a:ext uri="{FF2B5EF4-FFF2-40B4-BE49-F238E27FC236}">
                <a16:creationId xmlns:a16="http://schemas.microsoft.com/office/drawing/2014/main" id="{9FD37897-BFE5-414E-9334-53116988DC37}"/>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3F5BF024-9A20-4B80-976D-420DCCD1616D}"/>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37926386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C700152-D18D-4405-8FB2-5985831B57A0}"/>
              </a:ext>
            </a:extLst>
          </p:cNvPr>
          <p:cNvSpPr>
            <a:spLocks noGrp="1"/>
          </p:cNvSpPr>
          <p:nvPr>
            <p:ph type="title"/>
          </p:nvPr>
        </p:nvSpPr>
        <p:spPr>
          <a:xfrm>
            <a:off x="1079500" y="1011238"/>
            <a:ext cx="10026650" cy="655637"/>
          </a:xfrm>
          <a:prstGeom prst="rect">
            <a:avLst/>
          </a:prstGeom>
        </p:spPr>
        <p:txBody>
          <a:bodyPr vert="horz" lIns="0" tIns="0" rIns="0" bIns="0" rtlCol="0" anchor="t"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22E92E1-0C4A-474E-8E29-8DB404101BA7}"/>
              </a:ext>
            </a:extLst>
          </p:cNvPr>
          <p:cNvSpPr>
            <a:spLocks noGrp="1"/>
          </p:cNvSpPr>
          <p:nvPr>
            <p:ph type="body" idx="1"/>
          </p:nvPr>
        </p:nvSpPr>
        <p:spPr>
          <a:xfrm>
            <a:off x="1079500" y="1790700"/>
            <a:ext cx="10026650" cy="3978275"/>
          </a:xfrm>
          <a:prstGeom prst="rect">
            <a:avLst/>
          </a:prstGeom>
        </p:spPr>
        <p:txBody>
          <a:bodyPr vert="horz" lIns="0" tIns="0" rIns="0" bIns="0" rtlCol="0" anchor="t" anchorCtr="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B122E245-B48B-4526-8D2D-9475E64B0624}"/>
              </a:ext>
            </a:extLst>
          </p:cNvPr>
          <p:cNvSpPr>
            <a:spLocks noGrp="1"/>
          </p:cNvSpPr>
          <p:nvPr>
            <p:ph type="dt" sz="half" idx="2"/>
          </p:nvPr>
        </p:nvSpPr>
        <p:spPr>
          <a:xfrm>
            <a:off x="541338" y="6401999"/>
            <a:ext cx="2206625" cy="369332"/>
          </a:xfrm>
          <a:prstGeom prst="rect">
            <a:avLst/>
          </a:prstGeom>
        </p:spPr>
        <p:txBody>
          <a:bodyPr vert="horz" lIns="0" tIns="0" rIns="0" bIns="0" rtlCol="0" anchor="ctr">
            <a:normAutofit/>
          </a:bodyPr>
          <a:lstStyle>
            <a:lvl1pPr algn="l">
              <a:defRPr sz="1000" cap="all" spc="300" baseline="0">
                <a:solidFill>
                  <a:schemeClr val="tx1">
                    <a:alpha val="70000"/>
                  </a:schemeClr>
                </a:solidFill>
              </a:defRPr>
            </a:lvl1pPr>
          </a:lstStyle>
          <a:p>
            <a:fld id="{64F0E216-BA48-4F04-AC4F-645AA0DD6AC6}" type="datetimeFigureOut">
              <a:rPr lang="en-US" smtClean="0"/>
              <a:pPr/>
              <a:t>11/24/2024</a:t>
            </a:fld>
            <a:endParaRPr lang="en-US" dirty="0"/>
          </a:p>
        </p:txBody>
      </p:sp>
      <p:sp>
        <p:nvSpPr>
          <p:cNvPr id="5" name="Footer Placeholder 4">
            <a:extLst>
              <a:ext uri="{FF2B5EF4-FFF2-40B4-BE49-F238E27FC236}">
                <a16:creationId xmlns:a16="http://schemas.microsoft.com/office/drawing/2014/main" id="{C2A0FE5C-A494-40F2-A357-786AFFA6318E}"/>
              </a:ext>
            </a:extLst>
          </p:cNvPr>
          <p:cNvSpPr>
            <a:spLocks noGrp="1"/>
          </p:cNvSpPr>
          <p:nvPr>
            <p:ph type="ftr" sz="quarter" idx="3"/>
          </p:nvPr>
        </p:nvSpPr>
        <p:spPr>
          <a:xfrm>
            <a:off x="3308350" y="6401999"/>
            <a:ext cx="5575300" cy="369332"/>
          </a:xfrm>
          <a:prstGeom prst="rect">
            <a:avLst/>
          </a:prstGeom>
        </p:spPr>
        <p:txBody>
          <a:bodyPr vert="horz" lIns="0" tIns="0" rIns="0" bIns="0" rtlCol="0" anchor="ctr">
            <a:normAutofit/>
          </a:bodyPr>
          <a:lstStyle>
            <a:lvl1pPr algn="ctr">
              <a:defRPr sz="1000" cap="all" spc="300" baseline="0">
                <a:solidFill>
                  <a:schemeClr val="tx1">
                    <a:alpha val="70000"/>
                  </a:schemeClr>
                </a:solidFill>
              </a:defRPr>
            </a:lvl1pPr>
          </a:lstStyle>
          <a:p>
            <a:endParaRPr lang="en-US" dirty="0"/>
          </a:p>
        </p:txBody>
      </p:sp>
      <p:sp>
        <p:nvSpPr>
          <p:cNvPr id="6" name="Slide Number Placeholder 5">
            <a:extLst>
              <a:ext uri="{FF2B5EF4-FFF2-40B4-BE49-F238E27FC236}">
                <a16:creationId xmlns:a16="http://schemas.microsoft.com/office/drawing/2014/main" id="{504686A1-EDE2-44D9-A671-F708A6F883D7}"/>
              </a:ext>
            </a:extLst>
          </p:cNvPr>
          <p:cNvSpPr>
            <a:spLocks noGrp="1"/>
          </p:cNvSpPr>
          <p:nvPr>
            <p:ph type="sldNum" sz="quarter" idx="4"/>
          </p:nvPr>
        </p:nvSpPr>
        <p:spPr>
          <a:xfrm>
            <a:off x="9442800" y="6401999"/>
            <a:ext cx="2208212" cy="369332"/>
          </a:xfrm>
          <a:prstGeom prst="rect">
            <a:avLst/>
          </a:prstGeom>
        </p:spPr>
        <p:txBody>
          <a:bodyPr vert="horz" lIns="0" tIns="0" rIns="0" bIns="0" rtlCol="0" anchor="ctr">
            <a:normAutofit/>
          </a:bodyPr>
          <a:lstStyle>
            <a:lvl1pPr algn="r">
              <a:defRPr sz="1000" cap="all" spc="300" baseline="0">
                <a:solidFill>
                  <a:schemeClr val="tx1">
                    <a:alpha val="70000"/>
                  </a:schemeClr>
                </a:solidFill>
              </a:defRPr>
            </a:lvl1pPr>
          </a:lstStyle>
          <a:p>
            <a:fld id="{D39607A7-8386-47DB-8578-DDEDD194E5D4}" type="slidenum">
              <a:rPr lang="en-US" smtClean="0"/>
              <a:pPr/>
              <a:t>‹#›</a:t>
            </a:fld>
            <a:endParaRPr lang="en-US" dirty="0"/>
          </a:p>
        </p:txBody>
      </p:sp>
    </p:spTree>
    <p:extLst>
      <p:ext uri="{BB962C8B-B14F-4D97-AF65-F5344CB8AC3E}">
        <p14:creationId xmlns:p14="http://schemas.microsoft.com/office/powerpoint/2010/main" val="2510756385"/>
      </p:ext>
    </p:extLst>
  </p:cSld>
  <p:clrMap bg1="dk1" tx1="lt1" bg2="dk2" tx2="lt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 id="2147483735" r:id="rId8"/>
    <p:sldLayoutId id="2147483736" r:id="rId9"/>
    <p:sldLayoutId id="2147483737" r:id="rId10"/>
    <p:sldLayoutId id="2147483738" r:id="rId11"/>
  </p:sldLayoutIdLst>
  <p:txStyles>
    <p:titleStyle>
      <a:lvl1pPr algn="l" defTabSz="914400" rtl="0" eaLnBrk="1" latinLnBrk="0" hangingPunct="1">
        <a:lnSpc>
          <a:spcPct val="100000"/>
        </a:lnSpc>
        <a:spcBef>
          <a:spcPct val="0"/>
        </a:spcBef>
        <a:buNone/>
        <a:defRPr sz="2800" kern="1200" cap="all" spc="400" baseline="0">
          <a:solidFill>
            <a:schemeClr val="tx1"/>
          </a:solidFill>
          <a:latin typeface="+mj-lt"/>
          <a:ea typeface="+mj-ea"/>
          <a:cs typeface="+mj-cs"/>
        </a:defRPr>
      </a:lvl1pPr>
    </p:titleStyle>
    <p:bodyStyle>
      <a:lvl1pPr marL="360000" indent="-360000" algn="l" defTabSz="914400" rtl="0" eaLnBrk="1" latinLnBrk="0" hangingPunct="1">
        <a:lnSpc>
          <a:spcPct val="125000"/>
        </a:lnSpc>
        <a:spcBef>
          <a:spcPts val="10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1pPr>
      <a:lvl2pPr marL="36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2pPr>
      <a:lvl3pPr marL="108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3pPr>
      <a:lvl4pPr marL="108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4pPr>
      <a:lvl5pPr marL="180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hyperlink" Target="https://github.com/ksu-is/Daily-Food-Tracker" TargetMode="External"/><Relationship Id="rId1" Type="http://schemas.openxmlformats.org/officeDocument/2006/relationships/slideLayout" Target="../slideLayouts/slideLayout1.xml"/><Relationship Id="rId5" Type="http://schemas.openxmlformats.org/officeDocument/2006/relationships/image" Target="../media/image2.jpeg"/><Relationship Id="rId4" Type="http://schemas.openxmlformats.org/officeDocument/2006/relationships/hyperlink" Target="https://www.flickr.com/photos/charmainezoe/39879987835/"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CA5B2A81-2C8E-4963-AFD4-E539D168B4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6D60E4-2E2C-C3D5-FE55-F5D346A97423}"/>
              </a:ext>
            </a:extLst>
          </p:cNvPr>
          <p:cNvSpPr>
            <a:spLocks noGrp="1"/>
          </p:cNvSpPr>
          <p:nvPr>
            <p:ph type="ctrTitle"/>
          </p:nvPr>
        </p:nvSpPr>
        <p:spPr>
          <a:xfrm>
            <a:off x="4913039" y="4002"/>
            <a:ext cx="6653366" cy="912369"/>
          </a:xfrm>
        </p:spPr>
        <p:txBody>
          <a:bodyPr>
            <a:noAutofit/>
          </a:bodyPr>
          <a:lstStyle/>
          <a:p>
            <a:r>
              <a:rPr lang="en-US" sz="4000" dirty="0"/>
              <a:t>Daily Food Tracker</a:t>
            </a:r>
          </a:p>
        </p:txBody>
      </p:sp>
      <p:sp>
        <p:nvSpPr>
          <p:cNvPr id="3" name="Subtitle 2">
            <a:extLst>
              <a:ext uri="{FF2B5EF4-FFF2-40B4-BE49-F238E27FC236}">
                <a16:creationId xmlns:a16="http://schemas.microsoft.com/office/drawing/2014/main" id="{0045DF1F-A01B-B73F-A85B-83E1FB5BEC0A}"/>
              </a:ext>
            </a:extLst>
          </p:cNvPr>
          <p:cNvSpPr>
            <a:spLocks noGrp="1"/>
          </p:cNvSpPr>
          <p:nvPr>
            <p:ph type="subTitle" idx="1"/>
          </p:nvPr>
        </p:nvSpPr>
        <p:spPr>
          <a:xfrm>
            <a:off x="5177036" y="1003224"/>
            <a:ext cx="6125372" cy="506912"/>
          </a:xfrm>
        </p:spPr>
        <p:txBody>
          <a:bodyPr>
            <a:normAutofit/>
          </a:bodyPr>
          <a:lstStyle/>
          <a:p>
            <a:r>
              <a:rPr lang="en-US" dirty="0"/>
              <a:t>Simplifying Meal Tracking for a Healthier You</a:t>
            </a:r>
          </a:p>
        </p:txBody>
      </p:sp>
      <p:cxnSp>
        <p:nvCxnSpPr>
          <p:cNvPr id="11" name="Straight Connector 10">
            <a:extLst>
              <a:ext uri="{FF2B5EF4-FFF2-40B4-BE49-F238E27FC236}">
                <a16:creationId xmlns:a16="http://schemas.microsoft.com/office/drawing/2014/main" id="{9E7C23BC-DAA6-40E1-8166-B8C4439D143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73465" y="369087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DEA0B01C-3833-E0A8-AF81-9CDDABF0092E}"/>
              </a:ext>
            </a:extLst>
          </p:cNvPr>
          <p:cNvSpPr txBox="1"/>
          <p:nvPr/>
        </p:nvSpPr>
        <p:spPr>
          <a:xfrm>
            <a:off x="4994787" y="1596989"/>
            <a:ext cx="5774123" cy="461665"/>
          </a:xfrm>
          <a:prstGeom prst="rect">
            <a:avLst/>
          </a:prstGeom>
          <a:noFill/>
        </p:spPr>
        <p:txBody>
          <a:bodyPr wrap="square" rtlCol="0">
            <a:spAutoFit/>
          </a:bodyPr>
          <a:lstStyle/>
          <a:p>
            <a:r>
              <a:rPr lang="en-US" sz="2400" dirty="0"/>
              <a:t>Team Members: Al-Ameen Omitogun</a:t>
            </a:r>
          </a:p>
        </p:txBody>
      </p:sp>
      <p:sp>
        <p:nvSpPr>
          <p:cNvPr id="6" name="TextBox 5">
            <a:extLst>
              <a:ext uri="{FF2B5EF4-FFF2-40B4-BE49-F238E27FC236}">
                <a16:creationId xmlns:a16="http://schemas.microsoft.com/office/drawing/2014/main" id="{ED5AFC04-A5A2-D65A-EF2F-930C2384679A}"/>
              </a:ext>
            </a:extLst>
          </p:cNvPr>
          <p:cNvSpPr txBox="1"/>
          <p:nvPr/>
        </p:nvSpPr>
        <p:spPr>
          <a:xfrm>
            <a:off x="6741322" y="2394783"/>
            <a:ext cx="7860632" cy="369332"/>
          </a:xfrm>
          <a:prstGeom prst="rect">
            <a:avLst/>
          </a:prstGeom>
          <a:noFill/>
        </p:spPr>
        <p:txBody>
          <a:bodyPr wrap="square" rtlCol="0">
            <a:spAutoFit/>
          </a:bodyPr>
          <a:lstStyle/>
          <a:p>
            <a:r>
              <a:rPr lang="en-US" dirty="0">
                <a:hlinkClick r:id="rId2"/>
              </a:rPr>
              <a:t>https://github.com/ksu-is/Daily-Food-Tracker</a:t>
            </a:r>
            <a:endParaRPr lang="en-US" dirty="0"/>
          </a:p>
        </p:txBody>
      </p:sp>
      <p:pic>
        <p:nvPicPr>
          <p:cNvPr id="8" name="Picture 7" descr="A screenshot of a computer&#10;&#10;Description automatically generated">
            <a:extLst>
              <a:ext uri="{FF2B5EF4-FFF2-40B4-BE49-F238E27FC236}">
                <a16:creationId xmlns:a16="http://schemas.microsoft.com/office/drawing/2014/main" id="{BBB0331E-2286-374B-6877-628B8961F8A3}"/>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28515" y="0"/>
            <a:ext cx="4253721" cy="3690871"/>
          </a:xfrm>
          <a:prstGeom prst="rect">
            <a:avLst/>
          </a:prstGeom>
        </p:spPr>
      </p:pic>
      <p:pic>
        <p:nvPicPr>
          <p:cNvPr id="16" name="Picture 15" descr="A screenshot of a computer">
            <a:extLst>
              <a:ext uri="{FF2B5EF4-FFF2-40B4-BE49-F238E27FC236}">
                <a16:creationId xmlns:a16="http://schemas.microsoft.com/office/drawing/2014/main" id="{DEB04747-F360-690D-ECBC-3265F397D6C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15117" y="3209987"/>
            <a:ext cx="7630814" cy="3644011"/>
          </a:xfrm>
          <a:prstGeom prst="rect">
            <a:avLst/>
          </a:prstGeom>
        </p:spPr>
      </p:pic>
      <p:sp>
        <p:nvSpPr>
          <p:cNvPr id="19" name="TextBox 18">
            <a:extLst>
              <a:ext uri="{FF2B5EF4-FFF2-40B4-BE49-F238E27FC236}">
                <a16:creationId xmlns:a16="http://schemas.microsoft.com/office/drawing/2014/main" id="{42ADEA83-1ADD-12CF-4E54-903CA7AFDBB8}"/>
              </a:ext>
            </a:extLst>
          </p:cNvPr>
          <p:cNvSpPr txBox="1"/>
          <p:nvPr/>
        </p:nvSpPr>
        <p:spPr>
          <a:xfrm>
            <a:off x="560439" y="4043329"/>
            <a:ext cx="3534984" cy="2462213"/>
          </a:xfrm>
          <a:prstGeom prst="rect">
            <a:avLst/>
          </a:prstGeom>
          <a:noFill/>
        </p:spPr>
        <p:txBody>
          <a:bodyPr wrap="square" rtlCol="0">
            <a:spAutoFit/>
          </a:bodyPr>
          <a:lstStyle/>
          <a:p>
            <a:r>
              <a:rPr lang="en-US" sz="1400" dirty="0"/>
              <a:t>A simple Python program to help users log their daily meals and monitor their eating habits. The app allows users to categorize their meals (e.g., breakfast, lunch, dinner, or snacks), view their meal history, and track basic statistics, such as the number of meals consumed over time. It's designed for anyone looking to improve their diet, stay mindful of their food choices, or track their nutrition in a user-friendly way</a:t>
            </a:r>
          </a:p>
        </p:txBody>
      </p:sp>
      <p:sp>
        <p:nvSpPr>
          <p:cNvPr id="7" name="TextBox 6">
            <a:extLst>
              <a:ext uri="{FF2B5EF4-FFF2-40B4-BE49-F238E27FC236}">
                <a16:creationId xmlns:a16="http://schemas.microsoft.com/office/drawing/2014/main" id="{55951456-5703-064B-9520-72974076A1CF}"/>
              </a:ext>
            </a:extLst>
          </p:cNvPr>
          <p:cNvSpPr txBox="1"/>
          <p:nvPr/>
        </p:nvSpPr>
        <p:spPr>
          <a:xfrm>
            <a:off x="5398480" y="2394783"/>
            <a:ext cx="1973612" cy="369332"/>
          </a:xfrm>
          <a:prstGeom prst="rect">
            <a:avLst/>
          </a:prstGeom>
          <a:noFill/>
        </p:spPr>
        <p:txBody>
          <a:bodyPr wrap="square" rtlCol="0">
            <a:spAutoFit/>
          </a:bodyPr>
          <a:lstStyle/>
          <a:p>
            <a:r>
              <a:rPr lang="en-US" dirty="0"/>
              <a:t>Repository :</a:t>
            </a:r>
          </a:p>
        </p:txBody>
      </p:sp>
    </p:spTree>
    <p:extLst>
      <p:ext uri="{BB962C8B-B14F-4D97-AF65-F5344CB8AC3E}">
        <p14:creationId xmlns:p14="http://schemas.microsoft.com/office/powerpoint/2010/main" val="4116614638"/>
      </p:ext>
    </p:extLst>
  </p:cSld>
  <p:clrMapOvr>
    <a:masterClrMapping/>
  </p:clrMapOvr>
</p:sld>
</file>

<file path=ppt/theme/theme1.xml><?xml version="1.0" encoding="utf-8"?>
<a:theme xmlns:a="http://schemas.openxmlformats.org/drawingml/2006/main" name="LeafVTI">
  <a:themeElements>
    <a:clrScheme name="AnalogousFromLightSeedLeftStep">
      <a:dk1>
        <a:srgbClr val="000000"/>
      </a:dk1>
      <a:lt1>
        <a:srgbClr val="FFFFFF"/>
      </a:lt1>
      <a:dk2>
        <a:srgbClr val="21373A"/>
      </a:dk2>
      <a:lt2>
        <a:srgbClr val="E8E2E2"/>
      </a:lt2>
      <a:accent1>
        <a:srgbClr val="80A9A7"/>
      </a:accent1>
      <a:accent2>
        <a:srgbClr val="75AB91"/>
      </a:accent2>
      <a:accent3>
        <a:srgbClr val="81AC86"/>
      </a:accent3>
      <a:accent4>
        <a:srgbClr val="86AC76"/>
      </a:accent4>
      <a:accent5>
        <a:srgbClr val="9AA57D"/>
      </a:accent5>
      <a:accent6>
        <a:srgbClr val="A9A274"/>
      </a:accent6>
      <a:hlink>
        <a:srgbClr val="AE696D"/>
      </a:hlink>
      <a:folHlink>
        <a:srgbClr val="7F7F7F"/>
      </a:folHlink>
    </a:clrScheme>
    <a:fontScheme name="Leaf">
      <a:majorFont>
        <a:latin typeface="Rockwell Nova Light"/>
        <a:ea typeface=""/>
        <a:cs typeface=""/>
      </a:majorFont>
      <a:minorFont>
        <a:latin typeface="Avenir Next LT Pro Light"/>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eafVTI" id="{AD13D32C-3873-4EF1-A28C-5D0E64FF0913}" vid="{0D2E0FD0-9C17-4337-BD21-33917FC300A9}"/>
    </a:ext>
  </a:extLst>
</a:theme>
</file>

<file path=docProps/app.xml><?xml version="1.0" encoding="utf-8"?>
<Properties xmlns="http://schemas.openxmlformats.org/officeDocument/2006/extended-properties" xmlns:vt="http://schemas.openxmlformats.org/officeDocument/2006/docPropsVTypes">
  <TotalTime>64</TotalTime>
  <Words>110</Words>
  <Application>Microsoft Office PowerPoint</Application>
  <PresentationFormat>Widescreen</PresentationFormat>
  <Paragraphs>6</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Avenir Next LT Pro Light</vt:lpstr>
      <vt:lpstr>Rockwell Nova Light</vt:lpstr>
      <vt:lpstr>Wingdings</vt:lpstr>
      <vt:lpstr>LeafVTI</vt:lpstr>
      <vt:lpstr>Daily Food Tracker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Al-Ameen Omitogun</dc:creator>
  <cp:lastModifiedBy>Al-Ameen Omitogun</cp:lastModifiedBy>
  <cp:revision>5</cp:revision>
  <dcterms:created xsi:type="dcterms:W3CDTF">2024-11-25T03:03:24Z</dcterms:created>
  <dcterms:modified xsi:type="dcterms:W3CDTF">2024-11-25T04:24:03Z</dcterms:modified>
</cp:coreProperties>
</file>