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587E19-8E56-4522-88F6-459A23DEC842}" type="doc">
      <dgm:prSet loTypeId="urn:diagrams.loki3.com/Bracke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600A2AE-F137-407C-9FF1-FB6345F2D50D}">
      <dgm:prSet phldrT="[Text]"/>
      <dgm:spPr/>
      <dgm:t>
        <a:bodyPr/>
        <a:lstStyle/>
        <a:p>
          <a:r>
            <a:rPr lang="en-US" dirty="0"/>
            <a:t>This program takes a movie genre from user input and generates a random movie from that genre.</a:t>
          </a:r>
        </a:p>
      </dgm:t>
    </dgm:pt>
    <dgm:pt modelId="{22D81F6B-1AFD-4637-AF7E-274349384A6C}" type="parTrans" cxnId="{FA76B842-8662-4F34-A466-7A6F7B681232}">
      <dgm:prSet/>
      <dgm:spPr/>
      <dgm:t>
        <a:bodyPr/>
        <a:lstStyle/>
        <a:p>
          <a:endParaRPr lang="en-US"/>
        </a:p>
      </dgm:t>
    </dgm:pt>
    <dgm:pt modelId="{B0A12F4D-0036-47F9-AD40-6CDF6F49C0E2}" type="sibTrans" cxnId="{FA76B842-8662-4F34-A466-7A6F7B681232}">
      <dgm:prSet/>
      <dgm:spPr/>
      <dgm:t>
        <a:bodyPr/>
        <a:lstStyle/>
        <a:p>
          <a:endParaRPr lang="en-US"/>
        </a:p>
      </dgm:t>
    </dgm:pt>
    <dgm:pt modelId="{D39E7FC7-8CD4-48DB-B309-3CE52C116A93}">
      <dgm:prSet phldrT="[Text]"/>
      <dgm:spPr/>
      <dgm:t>
        <a:bodyPr/>
        <a:lstStyle/>
        <a:p>
          <a:r>
            <a:rPr lang="en-US" dirty="0"/>
            <a:t>How does it work? </a:t>
          </a:r>
        </a:p>
      </dgm:t>
    </dgm:pt>
    <dgm:pt modelId="{AD0AC76B-8A6E-4E48-BFC6-C92016BF29FC}" type="parTrans" cxnId="{4E434517-628F-4D5C-B48C-605374BAB26D}">
      <dgm:prSet/>
      <dgm:spPr/>
      <dgm:t>
        <a:bodyPr/>
        <a:lstStyle/>
        <a:p>
          <a:endParaRPr lang="en-US"/>
        </a:p>
      </dgm:t>
    </dgm:pt>
    <dgm:pt modelId="{D55868FD-47DA-41A2-9808-3F4A2CE2841A}" type="sibTrans" cxnId="{4E434517-628F-4D5C-B48C-605374BAB26D}">
      <dgm:prSet/>
      <dgm:spPr/>
      <dgm:t>
        <a:bodyPr/>
        <a:lstStyle/>
        <a:p>
          <a:endParaRPr lang="en-US"/>
        </a:p>
      </dgm:t>
    </dgm:pt>
    <dgm:pt modelId="{9EEA7552-C6D1-4795-AEF5-4A75858E020F}">
      <dgm:prSet phldrT="[Text]"/>
      <dgm:spPr/>
      <dgm:t>
        <a:bodyPr/>
        <a:lstStyle/>
        <a:p>
          <a:r>
            <a:rPr lang="en-US" dirty="0"/>
            <a:t>What does it do? </a:t>
          </a:r>
        </a:p>
      </dgm:t>
    </dgm:pt>
    <dgm:pt modelId="{117A7090-EA44-476A-A852-3397D52FF9F5}" type="sibTrans" cxnId="{825A9D18-4765-4A51-B3B4-ADCE8304DC21}">
      <dgm:prSet/>
      <dgm:spPr/>
      <dgm:t>
        <a:bodyPr/>
        <a:lstStyle/>
        <a:p>
          <a:endParaRPr lang="en-US"/>
        </a:p>
      </dgm:t>
    </dgm:pt>
    <dgm:pt modelId="{16E9F4D9-6D3E-4806-8A1B-932C2904C3B0}" type="parTrans" cxnId="{825A9D18-4765-4A51-B3B4-ADCE8304DC21}">
      <dgm:prSet/>
      <dgm:spPr/>
      <dgm:t>
        <a:bodyPr/>
        <a:lstStyle/>
        <a:p>
          <a:endParaRPr lang="en-US"/>
        </a:p>
      </dgm:t>
    </dgm:pt>
    <dgm:pt modelId="{4DFA95B0-FEED-4C44-9D49-0BA72D144EF2}">
      <dgm:prSet phldrT="[Text]"/>
      <dgm:spPr/>
      <dgm:t>
        <a:bodyPr/>
        <a:lstStyle/>
        <a:p>
          <a:r>
            <a:rPr lang="en-US" dirty="0"/>
            <a:t>The program runs the user input through a set of if statements until is matches a genre. It then chooses a random movie from the list associated with the matched genre. </a:t>
          </a:r>
        </a:p>
      </dgm:t>
    </dgm:pt>
    <dgm:pt modelId="{7F9903DA-2ADB-45F6-ADB5-78A21F7674A5}" type="sibTrans" cxnId="{6FC69336-B8F1-4714-939A-777F24542098}">
      <dgm:prSet/>
      <dgm:spPr/>
      <dgm:t>
        <a:bodyPr/>
        <a:lstStyle/>
        <a:p>
          <a:endParaRPr lang="en-US"/>
        </a:p>
      </dgm:t>
    </dgm:pt>
    <dgm:pt modelId="{AAC6701C-469E-4AA9-9866-886FD30B26EB}" type="parTrans" cxnId="{6FC69336-B8F1-4714-939A-777F24542098}">
      <dgm:prSet/>
      <dgm:spPr/>
      <dgm:t>
        <a:bodyPr/>
        <a:lstStyle/>
        <a:p>
          <a:endParaRPr lang="en-US"/>
        </a:p>
      </dgm:t>
    </dgm:pt>
    <dgm:pt modelId="{7236ED43-3C64-423A-BE2C-2D8CEA579B56}" type="pres">
      <dgm:prSet presAssocID="{CC587E19-8E56-4522-88F6-459A23DEC842}" presName="Name0" presStyleCnt="0">
        <dgm:presLayoutVars>
          <dgm:dir/>
          <dgm:animLvl val="lvl"/>
          <dgm:resizeHandles val="exact"/>
        </dgm:presLayoutVars>
      </dgm:prSet>
      <dgm:spPr/>
    </dgm:pt>
    <dgm:pt modelId="{4119DB9B-9BCA-493A-9DEE-165327EA6E2D}" type="pres">
      <dgm:prSet presAssocID="{9EEA7552-C6D1-4795-AEF5-4A75858E020F}" presName="linNode" presStyleCnt="0"/>
      <dgm:spPr/>
    </dgm:pt>
    <dgm:pt modelId="{016262C5-2F39-46FF-A6AA-1F7FAF669072}" type="pres">
      <dgm:prSet presAssocID="{9EEA7552-C6D1-4795-AEF5-4A75858E020F}" presName="parTx" presStyleLbl="revTx" presStyleIdx="0" presStyleCnt="2">
        <dgm:presLayoutVars>
          <dgm:chMax val="1"/>
          <dgm:bulletEnabled val="1"/>
        </dgm:presLayoutVars>
      </dgm:prSet>
      <dgm:spPr/>
    </dgm:pt>
    <dgm:pt modelId="{8A5282D3-92C3-481E-82CB-786CCDB94EA9}" type="pres">
      <dgm:prSet presAssocID="{9EEA7552-C6D1-4795-AEF5-4A75858E020F}" presName="bracket" presStyleLbl="parChTrans1D1" presStyleIdx="0" presStyleCnt="2"/>
      <dgm:spPr/>
    </dgm:pt>
    <dgm:pt modelId="{32A79808-AC73-499C-977D-901D5F88ADA2}" type="pres">
      <dgm:prSet presAssocID="{9EEA7552-C6D1-4795-AEF5-4A75858E020F}" presName="spH" presStyleCnt="0"/>
      <dgm:spPr/>
    </dgm:pt>
    <dgm:pt modelId="{06496C9B-4C0F-4BA1-8E52-BF110E7A2585}" type="pres">
      <dgm:prSet presAssocID="{9EEA7552-C6D1-4795-AEF5-4A75858E020F}" presName="desTx" presStyleLbl="node1" presStyleIdx="0" presStyleCnt="2">
        <dgm:presLayoutVars>
          <dgm:bulletEnabled val="1"/>
        </dgm:presLayoutVars>
      </dgm:prSet>
      <dgm:spPr/>
    </dgm:pt>
    <dgm:pt modelId="{8BDF7295-2D22-4644-949C-742B94BCE007}" type="pres">
      <dgm:prSet presAssocID="{117A7090-EA44-476A-A852-3397D52FF9F5}" presName="spV" presStyleCnt="0"/>
      <dgm:spPr/>
    </dgm:pt>
    <dgm:pt modelId="{54496CD4-DC99-4125-846E-98E664707C6D}" type="pres">
      <dgm:prSet presAssocID="{D39E7FC7-8CD4-48DB-B309-3CE52C116A93}" presName="linNode" presStyleCnt="0"/>
      <dgm:spPr/>
    </dgm:pt>
    <dgm:pt modelId="{1FB80B4F-DE37-45A4-8218-C498E525B04F}" type="pres">
      <dgm:prSet presAssocID="{D39E7FC7-8CD4-48DB-B309-3CE52C116A93}" presName="parTx" presStyleLbl="revTx" presStyleIdx="1" presStyleCnt="2">
        <dgm:presLayoutVars>
          <dgm:chMax val="1"/>
          <dgm:bulletEnabled val="1"/>
        </dgm:presLayoutVars>
      </dgm:prSet>
      <dgm:spPr/>
    </dgm:pt>
    <dgm:pt modelId="{E7901449-163D-428E-9D4C-2A35D879AF29}" type="pres">
      <dgm:prSet presAssocID="{D39E7FC7-8CD4-48DB-B309-3CE52C116A93}" presName="bracket" presStyleLbl="parChTrans1D1" presStyleIdx="1" presStyleCnt="2"/>
      <dgm:spPr/>
    </dgm:pt>
    <dgm:pt modelId="{BE473759-23C5-49FA-8645-8697EC8B6B2D}" type="pres">
      <dgm:prSet presAssocID="{D39E7FC7-8CD4-48DB-B309-3CE52C116A93}" presName="spH" presStyleCnt="0"/>
      <dgm:spPr/>
    </dgm:pt>
    <dgm:pt modelId="{0E8B75BC-10AD-4536-9453-FBCFFEC92612}" type="pres">
      <dgm:prSet presAssocID="{D39E7FC7-8CD4-48DB-B309-3CE52C116A93}" presName="desTx" presStyleLbl="node1" presStyleIdx="1" presStyleCnt="2">
        <dgm:presLayoutVars>
          <dgm:bulletEnabled val="1"/>
        </dgm:presLayoutVars>
      </dgm:prSet>
      <dgm:spPr/>
    </dgm:pt>
  </dgm:ptLst>
  <dgm:cxnLst>
    <dgm:cxn modelId="{4E434517-628F-4D5C-B48C-605374BAB26D}" srcId="{CC587E19-8E56-4522-88F6-459A23DEC842}" destId="{D39E7FC7-8CD4-48DB-B309-3CE52C116A93}" srcOrd="1" destOrd="0" parTransId="{AD0AC76B-8A6E-4E48-BFC6-C92016BF29FC}" sibTransId="{D55868FD-47DA-41A2-9808-3F4A2CE2841A}"/>
    <dgm:cxn modelId="{238CB317-D073-4921-A16C-860A8310F074}" type="presOf" srcId="{9EEA7552-C6D1-4795-AEF5-4A75858E020F}" destId="{016262C5-2F39-46FF-A6AA-1F7FAF669072}" srcOrd="0" destOrd="0" presId="urn:diagrams.loki3.com/BracketList"/>
    <dgm:cxn modelId="{825A9D18-4765-4A51-B3B4-ADCE8304DC21}" srcId="{CC587E19-8E56-4522-88F6-459A23DEC842}" destId="{9EEA7552-C6D1-4795-AEF5-4A75858E020F}" srcOrd="0" destOrd="0" parTransId="{16E9F4D9-6D3E-4806-8A1B-932C2904C3B0}" sibTransId="{117A7090-EA44-476A-A852-3397D52FF9F5}"/>
    <dgm:cxn modelId="{6FC69336-B8F1-4714-939A-777F24542098}" srcId="{D39E7FC7-8CD4-48DB-B309-3CE52C116A93}" destId="{4DFA95B0-FEED-4C44-9D49-0BA72D144EF2}" srcOrd="0" destOrd="0" parTransId="{AAC6701C-469E-4AA9-9866-886FD30B26EB}" sibTransId="{7F9903DA-2ADB-45F6-ADB5-78A21F7674A5}"/>
    <dgm:cxn modelId="{F1A1943A-E692-48C9-9D5E-FD0CFD3D2CDD}" type="presOf" srcId="{4DFA95B0-FEED-4C44-9D49-0BA72D144EF2}" destId="{0E8B75BC-10AD-4536-9453-FBCFFEC92612}" srcOrd="0" destOrd="0" presId="urn:diagrams.loki3.com/BracketList"/>
    <dgm:cxn modelId="{755CD93B-B713-4BFD-88A5-C7C70E13273B}" type="presOf" srcId="{D39E7FC7-8CD4-48DB-B309-3CE52C116A93}" destId="{1FB80B4F-DE37-45A4-8218-C498E525B04F}" srcOrd="0" destOrd="0" presId="urn:diagrams.loki3.com/BracketList"/>
    <dgm:cxn modelId="{FA76B842-8662-4F34-A466-7A6F7B681232}" srcId="{9EEA7552-C6D1-4795-AEF5-4A75858E020F}" destId="{F600A2AE-F137-407C-9FF1-FB6345F2D50D}" srcOrd="0" destOrd="0" parTransId="{22D81F6B-1AFD-4637-AF7E-274349384A6C}" sibTransId="{B0A12F4D-0036-47F9-AD40-6CDF6F49C0E2}"/>
    <dgm:cxn modelId="{7E46C3B3-D8C2-4DC4-AD2E-FA09BC602D80}" type="presOf" srcId="{CC587E19-8E56-4522-88F6-459A23DEC842}" destId="{7236ED43-3C64-423A-BE2C-2D8CEA579B56}" srcOrd="0" destOrd="0" presId="urn:diagrams.loki3.com/BracketList"/>
    <dgm:cxn modelId="{971380FC-5689-4370-B0D0-A9A44DC6C11B}" type="presOf" srcId="{F600A2AE-F137-407C-9FF1-FB6345F2D50D}" destId="{06496C9B-4C0F-4BA1-8E52-BF110E7A2585}" srcOrd="0" destOrd="0" presId="urn:diagrams.loki3.com/BracketList"/>
    <dgm:cxn modelId="{FE7EBE3A-D2BF-4DE6-963F-6C1976CA1E94}" type="presParOf" srcId="{7236ED43-3C64-423A-BE2C-2D8CEA579B56}" destId="{4119DB9B-9BCA-493A-9DEE-165327EA6E2D}" srcOrd="0" destOrd="0" presId="urn:diagrams.loki3.com/BracketList"/>
    <dgm:cxn modelId="{59467B37-5CBB-4A5F-A732-81B2FE5FB1A0}" type="presParOf" srcId="{4119DB9B-9BCA-493A-9DEE-165327EA6E2D}" destId="{016262C5-2F39-46FF-A6AA-1F7FAF669072}" srcOrd="0" destOrd="0" presId="urn:diagrams.loki3.com/BracketList"/>
    <dgm:cxn modelId="{C6C4F6C4-B969-4BD8-B161-3EE95BB6EB58}" type="presParOf" srcId="{4119DB9B-9BCA-493A-9DEE-165327EA6E2D}" destId="{8A5282D3-92C3-481E-82CB-786CCDB94EA9}" srcOrd="1" destOrd="0" presId="urn:diagrams.loki3.com/BracketList"/>
    <dgm:cxn modelId="{90541427-A36A-4D7C-BE60-15162C226CBF}" type="presParOf" srcId="{4119DB9B-9BCA-493A-9DEE-165327EA6E2D}" destId="{32A79808-AC73-499C-977D-901D5F88ADA2}" srcOrd="2" destOrd="0" presId="urn:diagrams.loki3.com/BracketList"/>
    <dgm:cxn modelId="{71AB0F6E-4291-4B7B-8D8F-8995BA7B2428}" type="presParOf" srcId="{4119DB9B-9BCA-493A-9DEE-165327EA6E2D}" destId="{06496C9B-4C0F-4BA1-8E52-BF110E7A2585}" srcOrd="3" destOrd="0" presId="urn:diagrams.loki3.com/BracketList"/>
    <dgm:cxn modelId="{40D6C236-41E6-478D-B785-3BA9BBC2A4D3}" type="presParOf" srcId="{7236ED43-3C64-423A-BE2C-2D8CEA579B56}" destId="{8BDF7295-2D22-4644-949C-742B94BCE007}" srcOrd="1" destOrd="0" presId="urn:diagrams.loki3.com/BracketList"/>
    <dgm:cxn modelId="{575B294A-1FC7-4E85-9E40-CD3F17A4608F}" type="presParOf" srcId="{7236ED43-3C64-423A-BE2C-2D8CEA579B56}" destId="{54496CD4-DC99-4125-846E-98E664707C6D}" srcOrd="2" destOrd="0" presId="urn:diagrams.loki3.com/BracketList"/>
    <dgm:cxn modelId="{6FC78AD0-1127-4718-B7A1-C84BFB4CE62E}" type="presParOf" srcId="{54496CD4-DC99-4125-846E-98E664707C6D}" destId="{1FB80B4F-DE37-45A4-8218-C498E525B04F}" srcOrd="0" destOrd="0" presId="urn:diagrams.loki3.com/BracketList"/>
    <dgm:cxn modelId="{D88264A4-D897-4A12-84B2-FBEAD312E8E4}" type="presParOf" srcId="{54496CD4-DC99-4125-846E-98E664707C6D}" destId="{E7901449-163D-428E-9D4C-2A35D879AF29}" srcOrd="1" destOrd="0" presId="urn:diagrams.loki3.com/BracketList"/>
    <dgm:cxn modelId="{494048CA-93CE-4589-B3A0-93EB2810CCA7}" type="presParOf" srcId="{54496CD4-DC99-4125-846E-98E664707C6D}" destId="{BE473759-23C5-49FA-8645-8697EC8B6B2D}" srcOrd="2" destOrd="0" presId="urn:diagrams.loki3.com/BracketList"/>
    <dgm:cxn modelId="{58944D1C-4684-44B6-8112-312EDA06FD25}" type="presParOf" srcId="{54496CD4-DC99-4125-846E-98E664707C6D}" destId="{0E8B75BC-10AD-4536-9453-FBCFFEC92612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62C5-2F39-46FF-A6AA-1F7FAF669072}">
      <dsp:nvSpPr>
        <dsp:cNvPr id="0" name=""/>
        <dsp:cNvSpPr/>
      </dsp:nvSpPr>
      <dsp:spPr>
        <a:xfrm>
          <a:off x="2742" y="176668"/>
          <a:ext cx="1402698" cy="467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What does it do? </a:t>
          </a:r>
        </a:p>
      </dsp:txBody>
      <dsp:txXfrm>
        <a:off x="2742" y="176668"/>
        <a:ext cx="1402698" cy="467775"/>
      </dsp:txXfrm>
    </dsp:sp>
    <dsp:sp modelId="{8A5282D3-92C3-481E-82CB-786CCDB94EA9}">
      <dsp:nvSpPr>
        <dsp:cNvPr id="0" name=""/>
        <dsp:cNvSpPr/>
      </dsp:nvSpPr>
      <dsp:spPr>
        <a:xfrm>
          <a:off x="1405441" y="59725"/>
          <a:ext cx="280539" cy="70166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96C9B-4C0F-4BA1-8E52-BF110E7A2585}">
      <dsp:nvSpPr>
        <dsp:cNvPr id="0" name=""/>
        <dsp:cNvSpPr/>
      </dsp:nvSpPr>
      <dsp:spPr>
        <a:xfrm>
          <a:off x="1798196" y="59725"/>
          <a:ext cx="3815340" cy="7016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This program takes a movie genre from user input and generates a random movie from that genre.</a:t>
          </a:r>
        </a:p>
      </dsp:txBody>
      <dsp:txXfrm>
        <a:off x="1798196" y="59725"/>
        <a:ext cx="3815340" cy="701662"/>
      </dsp:txXfrm>
    </dsp:sp>
    <dsp:sp modelId="{1FB80B4F-DE37-45A4-8218-C498E525B04F}">
      <dsp:nvSpPr>
        <dsp:cNvPr id="0" name=""/>
        <dsp:cNvSpPr/>
      </dsp:nvSpPr>
      <dsp:spPr>
        <a:xfrm>
          <a:off x="2742" y="1031057"/>
          <a:ext cx="1402698" cy="467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How does it work? </a:t>
          </a:r>
        </a:p>
      </dsp:txBody>
      <dsp:txXfrm>
        <a:off x="2742" y="1031057"/>
        <a:ext cx="1402698" cy="467775"/>
      </dsp:txXfrm>
    </dsp:sp>
    <dsp:sp modelId="{E7901449-163D-428E-9D4C-2A35D879AF29}">
      <dsp:nvSpPr>
        <dsp:cNvPr id="0" name=""/>
        <dsp:cNvSpPr/>
      </dsp:nvSpPr>
      <dsp:spPr>
        <a:xfrm>
          <a:off x="1405441" y="811787"/>
          <a:ext cx="280539" cy="90631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8B75BC-10AD-4536-9453-FBCFFEC92612}">
      <dsp:nvSpPr>
        <dsp:cNvPr id="0" name=""/>
        <dsp:cNvSpPr/>
      </dsp:nvSpPr>
      <dsp:spPr>
        <a:xfrm>
          <a:off x="1798196" y="811787"/>
          <a:ext cx="3815340" cy="906314"/>
        </a:xfrm>
        <a:prstGeom prst="rect">
          <a:avLst/>
        </a:prstGeom>
        <a:solidFill>
          <a:schemeClr val="accent4">
            <a:hueOff val="-2359962"/>
            <a:satOff val="11456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program runs the user input through a set of if statements until is matches a genre. It then chooses a random movie from the list associated with the matched genre. </a:t>
          </a:r>
        </a:p>
      </dsp:txBody>
      <dsp:txXfrm>
        <a:off x="1798196" y="811787"/>
        <a:ext cx="3815340" cy="906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921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5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2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4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5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30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4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2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7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2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5735658-270A-8D75-091E-AFB444A3D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FB1C88-5F1D-C7DF-A4B3-E8EE7F6BF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49468" y="-649466"/>
            <a:ext cx="6857999" cy="815693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56000">
                <a:srgbClr val="000000">
                  <a:alpha val="37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52501" y="964922"/>
            <a:ext cx="4558122" cy="4943507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899" h="4920343">
                <a:moveTo>
                  <a:pt x="17584" y="1779914"/>
                </a:moveTo>
                <a:cubicBezTo>
                  <a:pt x="19329" y="1231523"/>
                  <a:pt x="-1640" y="548391"/>
                  <a:pt x="105" y="0"/>
                </a:cubicBezTo>
                <a:lnTo>
                  <a:pt x="9985899" y="0"/>
                </a:lnTo>
                <a:lnTo>
                  <a:pt x="9985899" y="4920343"/>
                </a:lnTo>
                <a:lnTo>
                  <a:pt x="105" y="4920343"/>
                </a:lnTo>
                <a:lnTo>
                  <a:pt x="105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96CC6-49E0-8CA4-9A9B-A88964936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620" y="1862182"/>
            <a:ext cx="3931090" cy="2155419"/>
          </a:xfrm>
          <a:noFill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Movie Generator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CBA45-7468-832A-0DEE-3EADAE4C0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505" y="4360506"/>
            <a:ext cx="3220205" cy="1060522"/>
          </a:xfrm>
          <a:noFill/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Created by Dan Oren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50DE818-2836-18EE-21ED-892DA6B197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297813"/>
              </p:ext>
            </p:extLst>
          </p:nvPr>
        </p:nvGraphicFramePr>
        <p:xfrm>
          <a:off x="5702798" y="313104"/>
          <a:ext cx="5616280" cy="1777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16D2BF0E-7720-EA3C-CADA-1F314F42C4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6437" y="3871394"/>
            <a:ext cx="3264419" cy="284950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958EC30-42FB-F3A6-BBB6-74AD5D6B9B0E}"/>
              </a:ext>
            </a:extLst>
          </p:cNvPr>
          <p:cNvSpPr txBox="1"/>
          <p:nvPr/>
        </p:nvSpPr>
        <p:spPr>
          <a:xfrm>
            <a:off x="5787219" y="3871394"/>
            <a:ext cx="292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Statements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018818C-2241-730F-63B6-16C52AE255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2975" y="2717918"/>
            <a:ext cx="6057900" cy="762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8BD3242-D53B-7913-A578-F73330C34A4D}"/>
              </a:ext>
            </a:extLst>
          </p:cNvPr>
          <p:cNvSpPr txBox="1"/>
          <p:nvPr/>
        </p:nvSpPr>
        <p:spPr>
          <a:xfrm>
            <a:off x="6022975" y="2337682"/>
            <a:ext cx="336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Output </a:t>
            </a:r>
          </a:p>
        </p:txBody>
      </p:sp>
    </p:spTree>
    <p:extLst>
      <p:ext uri="{BB962C8B-B14F-4D97-AF65-F5344CB8AC3E}">
        <p14:creationId xmlns:p14="http://schemas.microsoft.com/office/powerpoint/2010/main" val="309616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oiseVTI">
  <a:themeElements>
    <a:clrScheme name="Poise">
      <a:dk1>
        <a:sysClr val="windowText" lastClr="000000"/>
      </a:dk1>
      <a:lt1>
        <a:sysClr val="window" lastClr="FFFFFF"/>
      </a:lt1>
      <a:dk2>
        <a:srgbClr val="403739"/>
      </a:dk2>
      <a:lt2>
        <a:srgbClr val="F4E9E6"/>
      </a:lt2>
      <a:accent1>
        <a:srgbClr val="B18083"/>
      </a:accent1>
      <a:accent2>
        <a:srgbClr val="C17A69"/>
      </a:accent2>
      <a:accent3>
        <a:srgbClr val="CE9573"/>
      </a:accent3>
      <a:accent4>
        <a:srgbClr val="82907A"/>
      </a:accent4>
      <a:accent5>
        <a:srgbClr val="9A9966"/>
      </a:accent5>
      <a:accent6>
        <a:srgbClr val="AB9955"/>
      </a:accent6>
      <a:hlink>
        <a:srgbClr val="A97979"/>
      </a:hlink>
      <a:folHlink>
        <a:srgbClr val="BB7563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27</TotalTime>
  <Words>71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Goudy Old Style</vt:lpstr>
      <vt:lpstr>Univers Light</vt:lpstr>
      <vt:lpstr>PoiseVTI</vt:lpstr>
      <vt:lpstr>Movie Generator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</cp:lastModifiedBy>
  <cp:revision>2</cp:revision>
  <dcterms:created xsi:type="dcterms:W3CDTF">2024-04-25T22:23:42Z</dcterms:created>
  <dcterms:modified xsi:type="dcterms:W3CDTF">2024-04-25T22:51:40Z</dcterms:modified>
</cp:coreProperties>
</file>