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9"/>
    <p:restoredTop sz="96197"/>
  </p:normalViewPr>
  <p:slideViewPr>
    <p:cSldViewPr snapToGrid="0" snapToObjects="1">
      <p:cViewPr varScale="1">
        <p:scale>
          <a:sx n="97" d="100"/>
          <a:sy n="97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759D6-17A9-4072-B8FF-3A998188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412" y="4598330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Colin Wegman: Dart Game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1AFF504-4C54-5080-4D29-D226C80E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" y="52303"/>
            <a:ext cx="5421868" cy="418839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16C5BE3-BBF9-983B-EBE4-5BCF2F60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755" y="47877"/>
            <a:ext cx="5297063" cy="41883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1C23-313A-839D-5B9E-E4AB1F98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Python text-based dart game with multiple players and a tournament mode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4234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37</TotalTime>
  <Words>17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Colin Wegman: Dart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Colin Wegman: Dart Game</dc:title>
  <dc:creator>Colin Wegman</dc:creator>
  <cp:lastModifiedBy>Colin Wegman</cp:lastModifiedBy>
  <cp:revision>1</cp:revision>
  <dcterms:created xsi:type="dcterms:W3CDTF">2022-04-27T01:20:37Z</dcterms:created>
  <dcterms:modified xsi:type="dcterms:W3CDTF">2022-04-27T01:57:41Z</dcterms:modified>
</cp:coreProperties>
</file>