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719" y="3928796"/>
            <a:ext cx="2619375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305129"/>
            <a:ext cx="8361229" cy="2098226"/>
          </a:xfrm>
        </p:spPr>
        <p:txBody>
          <a:bodyPr/>
          <a:lstStyle/>
          <a:p>
            <a:r>
              <a:rPr lang="en-US" dirty="0" smtClean="0"/>
              <a:t>Student loan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3512142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calculator that allows a user to get a monthly payment or future payoff calculation</a:t>
            </a:r>
          </a:p>
          <a:p>
            <a:r>
              <a:rPr lang="en-US" dirty="0" smtClean="0"/>
              <a:t>By Adrienne Pinkard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9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Student loan calculator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loan calculator</dc:title>
  <dc:creator>A Pinkard</dc:creator>
  <cp:lastModifiedBy>A Pinkard</cp:lastModifiedBy>
  <cp:revision>1</cp:revision>
  <dcterms:created xsi:type="dcterms:W3CDTF">2020-07-16T03:33:17Z</dcterms:created>
  <dcterms:modified xsi:type="dcterms:W3CDTF">2020-07-16T03:40:27Z</dcterms:modified>
</cp:coreProperties>
</file>