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9DA13-B476-1D54-10E8-A13CDF3698D5}" v="60" dt="2024-04-26T21:48:15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nor Gross" userId="S::cgross14@students.kennesaw.edu::676d13d0-b8d1-4aaa-af46-eb0d00de8161" providerId="AD" clId="Web-{7559DA13-B476-1D54-10E8-A13CDF3698D5}"/>
    <pc:docChg chg="modSld addMainMaster delMainMaster">
      <pc:chgData name="Connor Gross" userId="S::cgross14@students.kennesaw.edu::676d13d0-b8d1-4aaa-af46-eb0d00de8161" providerId="AD" clId="Web-{7559DA13-B476-1D54-10E8-A13CDF3698D5}" dt="2024-04-26T21:48:15.750" v="60" actId="20577"/>
      <pc:docMkLst>
        <pc:docMk/>
      </pc:docMkLst>
      <pc:sldChg chg="addSp delSp modSp mod setBg modClrScheme chgLayout">
        <pc:chgData name="Connor Gross" userId="S::cgross14@students.kennesaw.edu::676d13d0-b8d1-4aaa-af46-eb0d00de8161" providerId="AD" clId="Web-{7559DA13-B476-1D54-10E8-A13CDF3698D5}" dt="2024-04-26T21:48:15.750" v="60" actId="20577"/>
        <pc:sldMkLst>
          <pc:docMk/>
          <pc:sldMk cId="4262868419" sldId="256"/>
        </pc:sldMkLst>
        <pc:spChg chg="mod">
          <ac:chgData name="Connor Gross" userId="S::cgross14@students.kennesaw.edu::676d13d0-b8d1-4aaa-af46-eb0d00de8161" providerId="AD" clId="Web-{7559DA13-B476-1D54-10E8-A13CDF3698D5}" dt="2024-04-26T21:47:54.295" v="56" actId="1076"/>
          <ac:spMkLst>
            <pc:docMk/>
            <pc:sldMk cId="4262868419" sldId="256"/>
            <ac:spMk id="2" creationId="{70752FD7-76EF-4EBF-8807-5A08A9C8EA09}"/>
          </ac:spMkLst>
        </pc:spChg>
        <pc:spChg chg="mod">
          <ac:chgData name="Connor Gross" userId="S::cgross14@students.kennesaw.edu::676d13d0-b8d1-4aaa-af46-eb0d00de8161" providerId="AD" clId="Web-{7559DA13-B476-1D54-10E8-A13CDF3698D5}" dt="2024-04-26T21:48:15.750" v="60" actId="20577"/>
          <ac:spMkLst>
            <pc:docMk/>
            <pc:sldMk cId="4262868419" sldId="256"/>
            <ac:spMk id="3" creationId="{F4C8D8C1-1062-49B2-BB56-D9F8E5DA6EB6}"/>
          </ac:spMkLst>
        </pc:spChg>
        <pc:spChg chg="add">
          <ac:chgData name="Connor Gross" userId="S::cgross14@students.kennesaw.edu::676d13d0-b8d1-4aaa-af46-eb0d00de8161" providerId="AD" clId="Web-{7559DA13-B476-1D54-10E8-A13CDF3698D5}" dt="2024-04-26T21:21:49.863" v="0"/>
          <ac:spMkLst>
            <pc:docMk/>
            <pc:sldMk cId="4262868419" sldId="256"/>
            <ac:spMk id="9" creationId="{06DA9DF9-31F7-4056-B42E-878CC92417B8}"/>
          </ac:spMkLst>
        </pc:spChg>
        <pc:picChg chg="add">
          <ac:chgData name="Connor Gross" userId="S::cgross14@students.kennesaw.edu::676d13d0-b8d1-4aaa-af46-eb0d00de8161" providerId="AD" clId="Web-{7559DA13-B476-1D54-10E8-A13CDF3698D5}" dt="2024-04-26T21:21:49.863" v="0"/>
          <ac:picMkLst>
            <pc:docMk/>
            <pc:sldMk cId="4262868419" sldId="256"/>
            <ac:picMk id="4" creationId="{8A6B7C39-94B4-B740-9B64-7C7F5CFD31E5}"/>
          </ac:picMkLst>
        </pc:picChg>
        <pc:picChg chg="add del mod">
          <ac:chgData name="Connor Gross" userId="S::cgross14@students.kennesaw.edu::676d13d0-b8d1-4aaa-af46-eb0d00de8161" providerId="AD" clId="Web-{7559DA13-B476-1D54-10E8-A13CDF3698D5}" dt="2024-04-26T21:38:25.737" v="25"/>
          <ac:picMkLst>
            <pc:docMk/>
            <pc:sldMk cId="4262868419" sldId="256"/>
            <ac:picMk id="5" creationId="{E2721347-0178-95E4-A2A4-C5385D88E3A8}"/>
          </ac:picMkLst>
        </pc:picChg>
        <pc:picChg chg="add mod">
          <ac:chgData name="Connor Gross" userId="S::cgross14@students.kennesaw.edu::676d13d0-b8d1-4aaa-af46-eb0d00de8161" providerId="AD" clId="Web-{7559DA13-B476-1D54-10E8-A13CDF3698D5}" dt="2024-04-26T21:44:40.573" v="31" actId="14100"/>
          <ac:picMkLst>
            <pc:docMk/>
            <pc:sldMk cId="4262868419" sldId="256"/>
            <ac:picMk id="6" creationId="{B790F434-4F95-E2D5-DE8E-F24CBD64C289}"/>
          </ac:picMkLst>
        </pc:picChg>
      </pc:sldChg>
      <pc:sldMasterChg chg="del delSldLayout">
        <pc:chgData name="Connor Gross" userId="S::cgross14@students.kennesaw.edu::676d13d0-b8d1-4aaa-af46-eb0d00de8161" providerId="AD" clId="Web-{7559DA13-B476-1D54-10E8-A13CDF3698D5}" dt="2024-04-26T21:21:49.863" v="0"/>
        <pc:sldMasterMkLst>
          <pc:docMk/>
          <pc:sldMasterMk cId="0" sldId="2147483648"/>
        </pc:sldMasterMkLst>
        <pc:sldLayoutChg chg="del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">
        <pc:chgData name="Connor Gross" userId="S::cgross14@students.kennesaw.edu::676d13d0-b8d1-4aaa-af46-eb0d00de8161" providerId="AD" clId="Web-{7559DA13-B476-1D54-10E8-A13CDF3698D5}" dt="2024-04-26T21:21:49.863" v="0"/>
        <pc:sldMasterMkLst>
          <pc:docMk/>
          <pc:sldMasterMk cId="111830816" sldId="2147483726"/>
        </pc:sldMasterMkLst>
        <pc:sldLayoutChg chg="add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111830816" sldId="2147483726"/>
            <pc:sldLayoutMk cId="2395321361" sldId="2147483714"/>
          </pc:sldLayoutMkLst>
        </pc:sldLayoutChg>
        <pc:sldLayoutChg chg="add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111830816" sldId="2147483726"/>
            <pc:sldLayoutMk cId="2381069234" sldId="2147483715"/>
          </pc:sldLayoutMkLst>
        </pc:sldLayoutChg>
        <pc:sldLayoutChg chg="add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111830816" sldId="2147483726"/>
            <pc:sldLayoutMk cId="949388098" sldId="2147483716"/>
          </pc:sldLayoutMkLst>
        </pc:sldLayoutChg>
        <pc:sldLayoutChg chg="add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111830816" sldId="2147483726"/>
            <pc:sldLayoutMk cId="69909772" sldId="2147483717"/>
          </pc:sldLayoutMkLst>
        </pc:sldLayoutChg>
        <pc:sldLayoutChg chg="add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111830816" sldId="2147483726"/>
            <pc:sldLayoutMk cId="1606718103" sldId="2147483718"/>
          </pc:sldLayoutMkLst>
        </pc:sldLayoutChg>
        <pc:sldLayoutChg chg="add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111830816" sldId="2147483726"/>
            <pc:sldLayoutMk cId="506498723" sldId="2147483719"/>
          </pc:sldLayoutMkLst>
        </pc:sldLayoutChg>
        <pc:sldLayoutChg chg="add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111830816" sldId="2147483726"/>
            <pc:sldLayoutMk cId="89381269" sldId="2147483720"/>
          </pc:sldLayoutMkLst>
        </pc:sldLayoutChg>
        <pc:sldLayoutChg chg="add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111830816" sldId="2147483726"/>
            <pc:sldLayoutMk cId="3458830186" sldId="2147483721"/>
          </pc:sldLayoutMkLst>
        </pc:sldLayoutChg>
        <pc:sldLayoutChg chg="add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111830816" sldId="2147483726"/>
            <pc:sldLayoutMk cId="1916423831" sldId="2147483722"/>
          </pc:sldLayoutMkLst>
        </pc:sldLayoutChg>
        <pc:sldLayoutChg chg="add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111830816" sldId="2147483726"/>
            <pc:sldLayoutMk cId="4174970840" sldId="2147483723"/>
          </pc:sldLayoutMkLst>
        </pc:sldLayoutChg>
        <pc:sldLayoutChg chg="add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111830816" sldId="2147483726"/>
            <pc:sldLayoutMk cId="1281594775" sldId="2147483724"/>
          </pc:sldLayoutMkLst>
        </pc:sldLayoutChg>
        <pc:sldLayoutChg chg="add">
          <pc:chgData name="Connor Gross" userId="S::cgross14@students.kennesaw.edu::676d13d0-b8d1-4aaa-af46-eb0d00de8161" providerId="AD" clId="Web-{7559DA13-B476-1D54-10E8-A13CDF3698D5}" dt="2024-04-26T21:21:49.863" v="0"/>
          <pc:sldLayoutMkLst>
            <pc:docMk/>
            <pc:sldMasterMk cId="111830816" sldId="2147483726"/>
            <pc:sldLayoutMk cId="1151885248" sldId="214748372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3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1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2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7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9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8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9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8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3799223"/>
            <a:ext cx="4582100" cy="1557622"/>
          </a:xfrm>
        </p:spPr>
        <p:txBody>
          <a:bodyPr>
            <a:normAutofit/>
          </a:bodyPr>
          <a:lstStyle/>
          <a:p>
            <a:r>
              <a:rPr lang="en-US" dirty="0" err="1"/>
              <a:t>Modded</a:t>
            </a:r>
            <a:r>
              <a:rPr lang="en-US" dirty="0"/>
              <a:t> Dino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5339259"/>
            <a:ext cx="5313311" cy="13142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Calibri Light"/>
                <a:ea typeface="Calibri"/>
                <a:cs typeface="Calibri"/>
              </a:rPr>
              <a:t>In this version you can play on the ceiling and the floor </a:t>
            </a:r>
          </a:p>
          <a:p>
            <a:r>
              <a:rPr lang="en-US" dirty="0">
                <a:latin typeface="Calibri Light"/>
                <a:ea typeface="Calibri"/>
                <a:cs typeface="Calibri"/>
              </a:rPr>
              <a:t>By: Connor Gross</a:t>
            </a:r>
            <a:endParaRPr lang="en-US">
              <a:latin typeface="Calibri Light"/>
              <a:ea typeface="Calibri"/>
              <a:cs typeface="Calibri"/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A6B7C39-94B4-B740-9B64-7C7F5CFD3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48" r="24699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5" descr="A screenshot of a game&#10;&#10;Description automatically generated">
            <a:extLst>
              <a:ext uri="{FF2B5EF4-FFF2-40B4-BE49-F238E27FC236}">
                <a16:creationId xmlns:a16="http://schemas.microsoft.com/office/drawing/2014/main" id="{B790F434-4F95-E2D5-DE8E-F24CBD64C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7"/>
            <a:ext cx="6226848" cy="37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BrushVTI</vt:lpstr>
      <vt:lpstr>Modded Dino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</cp:revision>
  <dcterms:created xsi:type="dcterms:W3CDTF">2024-04-26T21:21:10Z</dcterms:created>
  <dcterms:modified xsi:type="dcterms:W3CDTF">2024-04-26T21:48:23Z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