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A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5033" autoAdjust="0"/>
  </p:normalViewPr>
  <p:slideViewPr>
    <p:cSldViewPr snapToGrid="0" snapToObjects="1">
      <p:cViewPr varScale="1">
        <p:scale>
          <a:sx n="51" d="100"/>
          <a:sy n="51" d="100"/>
        </p:scale>
        <p:origin x="78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1" y="10"/>
            <a:ext cx="12191980" cy="6857990"/>
          </a:xfrm>
          <a:prstGeom prst="rect">
            <a:avLst/>
          </a:prstGeom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7BA8431-98F6-44B2-AE73-C78A8813F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936682" y="7432963"/>
            <a:ext cx="147579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CF9EE-36CC-4B2A-A01F-78B1AF2E19E8}"/>
              </a:ext>
            </a:extLst>
          </p:cNvPr>
          <p:cNvSpPr txBox="1"/>
          <p:nvPr/>
        </p:nvSpPr>
        <p:spPr>
          <a:xfrm>
            <a:off x="5575885" y="251851"/>
            <a:ext cx="6164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Discord Bot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Built with Python code</a:t>
            </a:r>
          </a:p>
          <a:p>
            <a:pPr algn="ctr"/>
            <a:endParaRPr lang="en-US" sz="3200" dirty="0">
              <a:solidFill>
                <a:srgbClr val="00B0F0"/>
              </a:solidFill>
            </a:endParaRP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Built to automate key processes within Discord servers for a more organized, engaging and gratifying community experience!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B1679-254F-4739-859C-98EEA1612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032" y="3668425"/>
            <a:ext cx="4517856" cy="3187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04D4F1-008D-4CC0-ABC1-FE692EA7DC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1" y="1775345"/>
            <a:ext cx="5200937" cy="50331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17981E-E5EC-4782-9197-F1CCE8DC0FDE}"/>
              </a:ext>
            </a:extLst>
          </p:cNvPr>
          <p:cNvSpPr txBox="1"/>
          <p:nvPr/>
        </p:nvSpPr>
        <p:spPr>
          <a:xfrm>
            <a:off x="-126901" y="49889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3020  </a:t>
            </a:r>
            <a:r>
              <a:rPr lang="en-US" dirty="0"/>
              <a:t>Spring 2022</a:t>
            </a:r>
          </a:p>
          <a:p>
            <a:pPr algn="ctr"/>
            <a:r>
              <a:rPr lang="en-US" sz="3600" dirty="0"/>
              <a:t>Final Coding Project:</a:t>
            </a:r>
          </a:p>
          <a:p>
            <a:pPr algn="ctr"/>
            <a:r>
              <a:rPr lang="en-US" sz="2000" dirty="0"/>
              <a:t>Presented by:  </a:t>
            </a:r>
            <a:r>
              <a:rPr lang="en-US" sz="3600" dirty="0">
                <a:solidFill>
                  <a:srgbClr val="FFFF00"/>
                </a:solidFill>
              </a:rPr>
              <a:t>Seth Holland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CE3FF-E850-4A8B-89C1-EA24A6233629}"/>
              </a:ext>
            </a:extLst>
          </p:cNvPr>
          <p:cNvSpPr txBox="1"/>
          <p:nvPr/>
        </p:nvSpPr>
        <p:spPr>
          <a:xfrm>
            <a:off x="5181600" y="3673500"/>
            <a:ext cx="24754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Originally developed and inspired by GitHub users: </a:t>
            </a:r>
          </a:p>
          <a:p>
            <a:pPr algn="ctr"/>
            <a:r>
              <a:rPr lang="en-US" sz="2400">
                <a:solidFill>
                  <a:srgbClr val="FF9900"/>
                </a:solidFill>
              </a:rPr>
              <a:t>virejdasani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&amp;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SamArroyos22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5E16F2-CE1F-4E6D-8B42-3E370FBFE7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822" y="250065"/>
            <a:ext cx="1330378" cy="1330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459885-1E5B-4F1A-B68C-1BC9D39928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912" y="250065"/>
            <a:ext cx="1330378" cy="13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71"/>
    </mc:Choice>
    <mc:Fallback xmlns="">
      <p:transition spd="slow" advTm="3117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1883</TotalTime>
  <Words>50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4220     Fall 2021</dc:title>
  <dc:creator>🔥🏆🔥 47</dc:creator>
  <cp:lastModifiedBy>🔥🏆🔥 47</cp:lastModifiedBy>
  <cp:revision>22</cp:revision>
  <dcterms:created xsi:type="dcterms:W3CDTF">2021-10-15T15:04:10Z</dcterms:created>
  <dcterms:modified xsi:type="dcterms:W3CDTF">2022-04-27T03:24:13Z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