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B81EF-A0C4-4D2A-ADCF-7AA463C05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2CD17-1D9E-4E86-AE49-3D084E9A7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55FF7-07D9-4AFD-A1C4-7FDE95DF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9B5FA-5D52-41BD-A1E0-6B8433F8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C714A-F300-4C7B-B18B-737DA233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6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A0AE6-B897-474E-AD2F-44457855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E72E7-F0FB-48A5-9B8F-C90274EEE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CF77A-3E22-4A0E-9522-DE2705BC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1483D-ED8F-42CD-9329-4445C7BD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31B9F-001D-4E61-8288-F35465B0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5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2ED0E-F1ED-4F38-B42B-C57C23CA1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8D955-4971-490A-8B29-60950AB68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CF719-3792-4657-A4B5-62CCC36B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47436-A25D-48A3-9B90-1326539E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20ABB-A77C-4AF1-A2CB-AC47223C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A0A4-C762-4E1A-914D-A67FB6D38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893FE-FE53-4092-B86C-133753BA4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BB54A-860A-499B-82DD-BBBD493E5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986B9-919D-40EA-9691-A0BA7DC0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6CEA6-1335-4FC2-907D-A7E03E1C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864A-8DBC-4193-AEA4-0F619D123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0BB04-86A8-4C42-B0D9-F65E39111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BF5B1-6C62-4E3B-AF00-94C4F1AA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F79DE-D6D5-4761-9477-544574E3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E30DB-53D8-4D60-9D56-57C81AF7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5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A12-F9CC-47BF-9E11-EF834B4B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C58E0-14EA-47C4-8A8E-231680A7D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0AE00-3C9A-43D9-8A9D-D4CF33BC4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752FC-8350-4409-A64B-6CA2848C0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4F00B-C901-41EB-B3FB-5E0F66FF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9F36C-3E92-41FE-AE95-2F119DBF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3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1A82-D810-417D-BB99-5941E951F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D8CB1-59F4-4B6A-88FD-A72553B19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AD41C-DFD2-4EDD-BD0F-06280CC9F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D4A34-96AB-43E9-8FA1-8CD073B91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FC338-EF05-492B-A42F-80A40D2A2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9CBD2-1A9F-47D4-A4A8-CA0FEA34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E099C-0888-4DCB-9296-D14DFBD36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6F5D30-0B1C-4C61-99D5-E9ECD1DE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1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C2F5A-2C7F-417C-B9AF-D97E667D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9482C4-9F18-4716-B89D-E8818198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EDBCA-9FD8-4CF8-A0E8-F52BF115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407A3-9E97-4B74-8F58-958C8848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7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55BB7-B158-478B-9B95-E77C01FEC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8376B7-A7C3-4DC6-9D7D-05B6E12A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DAB07-FE9E-4303-A0C1-28BC28CA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1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9E7B-6272-4CC6-A08D-308D7CE6A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83AE1-2ABD-49CF-8326-918719B0C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5703B-815D-46B4-972C-31EBCFD1A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63889-B724-4EE1-A2C9-21E5C8C7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A65BB-25AC-4159-A4F4-E7BBA448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825F1-58BB-4ED2-B77A-AF517B01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0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9CBE-908B-4EE8-8B62-00138488D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2CE1F-B588-4BD1-9340-AEB29E977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BA1EF-B1F1-4972-9632-63104A876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01AAE-49FA-453D-BA79-8C9592D1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915F9-4A7F-4B16-9A9A-F62EC2A58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3C368-58CF-430C-AA39-EEAA08A67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3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AE7D5-A610-4ADF-9CDA-AA016EDB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7B936-6126-4718-8729-D28A54E7F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32C0E-25EB-46F3-B41E-A0E6F3936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42FB9-769A-49DB-A28A-7C081454F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59037-89F1-426F-B858-F634F6DA6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1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reepngimg.com/png/94323-blue-smiley-icons-media-discord-computer-social" TargetMode="External"/><Relationship Id="rId7" Type="http://schemas.openxmlformats.org/officeDocument/2006/relationships/hyperlink" Target="https://en.wikipedia.org/wiki/Steam_(service)" TargetMode="External"/><Relationship Id="rId12" Type="http://schemas.openxmlformats.org/officeDocument/2006/relationships/hyperlink" Target="https://en.wikipedia.org/wiki/Epic_Games_Sto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4.png"/><Relationship Id="rId5" Type="http://schemas.openxmlformats.org/officeDocument/2006/relationships/hyperlink" Target="https://creativecommons.org/licenses/by-nc/3.0/" TargetMode="External"/><Relationship Id="rId10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github.com/merto-dvp/python-rspricebot" TargetMode="External"/><Relationship Id="rId9" Type="http://schemas.openxmlformats.org/officeDocument/2006/relationships/hyperlink" Target="http://commons.wikimedia.org/wiki/File:EBay_logo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64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6477B-FBFA-41BC-B72C-D6871E83B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6578" y="685680"/>
            <a:ext cx="4203323" cy="3596201"/>
          </a:xfrm>
        </p:spPr>
        <p:txBody>
          <a:bodyPr>
            <a:normAutofit/>
          </a:bodyPr>
          <a:lstStyle/>
          <a:p>
            <a:pPr algn="r"/>
            <a:r>
              <a:rPr lang="en-US" sz="5400">
                <a:solidFill>
                  <a:schemeClr val="bg1"/>
                </a:solidFill>
              </a:rPr>
              <a:t>Discord Price Checker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5216A-E166-42B0-8C58-D7FBD6572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578" y="4373955"/>
            <a:ext cx="4203323" cy="1143291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A Discord bot that delivers the price of a game title from several online stores. </a:t>
            </a:r>
          </a:p>
        </p:txBody>
      </p:sp>
      <p:grpSp>
        <p:nvGrpSpPr>
          <p:cNvPr id="78" name="Group 66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8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2" name="Freeform: Shape 70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84" name="Freeform: Shape 72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A293B9C4-CC9F-4801-8C9D-380EE284E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46336" y="1509721"/>
            <a:ext cx="3680216" cy="3680216"/>
          </a:xfrm>
          <a:prstGeom prst="rect">
            <a:avLst/>
          </a:prstGeom>
          <a:ln w="28575">
            <a:noFill/>
          </a:ln>
        </p:spPr>
      </p:pic>
      <p:sp>
        <p:nvSpPr>
          <p:cNvPr id="83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7E90F4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5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7E90F4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87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34BE881-A0C6-4D8F-A022-2763D538175C}"/>
              </a:ext>
            </a:extLst>
          </p:cNvPr>
          <p:cNvSpPr txBox="1"/>
          <p:nvPr/>
        </p:nvSpPr>
        <p:spPr>
          <a:xfrm>
            <a:off x="79251" y="6096000"/>
            <a:ext cx="3325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Created by Stephen Vescuso</a:t>
            </a:r>
          </a:p>
          <a:p>
            <a:pPr algn="l"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Idea and starting code from </a:t>
            </a:r>
            <a:r>
              <a:rPr lang="en-US" sz="1400" dirty="0" err="1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Mert</a:t>
            </a:r>
            <a:r>
              <a:rPr lang="en-US" sz="1400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400" dirty="0" err="1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Okumuş</a:t>
            </a:r>
            <a:endParaRPr lang="en-US" sz="1400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1A005B-B8F6-46B6-9419-4B197878B642}"/>
              </a:ext>
            </a:extLst>
          </p:cNvPr>
          <p:cNvSpPr txBox="1"/>
          <p:nvPr/>
        </p:nvSpPr>
        <p:spPr>
          <a:xfrm>
            <a:off x="8059548" y="6962188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freepngimg.com/png/94323-blue-smiley-icons-media-discord-computer-soci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7A077FDE-7B48-4D96-A6DF-DBBF5E4BD4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135868" y="296940"/>
            <a:ext cx="925487" cy="925487"/>
          </a:xfrm>
          <a:prstGeom prst="rect">
            <a:avLst/>
          </a:prstGeom>
        </p:spPr>
      </p:pic>
      <p:pic>
        <p:nvPicPr>
          <p:cNvPr id="72" name="Picture 71" descr="Logo&#10;&#10;Description automatically generated">
            <a:extLst>
              <a:ext uri="{FF2B5EF4-FFF2-40B4-BE49-F238E27FC236}">
                <a16:creationId xmlns:a16="http://schemas.microsoft.com/office/drawing/2014/main" id="{D429E5E6-039C-4D9E-8B49-B134B45E7D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643875" y="476564"/>
            <a:ext cx="1262099" cy="550734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BAF021C5-D307-410C-A21B-D1468D821A17}"/>
              </a:ext>
            </a:extLst>
          </p:cNvPr>
          <p:cNvSpPr txBox="1"/>
          <p:nvPr/>
        </p:nvSpPr>
        <p:spPr>
          <a:xfrm>
            <a:off x="10350397" y="6873957"/>
            <a:ext cx="176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9" tooltip="http://commons.wikimedia.org/wiki/File:EBay_logo.png"/>
              </a:rPr>
              <a:t>This Photo</a:t>
            </a:r>
            <a:r>
              <a:rPr lang="en-US" sz="900" dirty="0"/>
              <a:t> by Unknown </a:t>
            </a:r>
            <a:r>
              <a:rPr lang="en-US" sz="900" dirty="0" err="1"/>
              <a:t>Athor</a:t>
            </a:r>
            <a:r>
              <a:rPr lang="en-US" sz="900" dirty="0"/>
              <a:t> is licensed under </a:t>
            </a:r>
            <a:r>
              <a:rPr lang="en-US" sz="900" dirty="0">
                <a:hlinkClick r:id="rId10" tooltip="https://creativecommons.org/licenses/by-sa/3.0/"/>
              </a:rPr>
              <a:t>CC BY-SA</a:t>
            </a:r>
            <a:endParaRPr lang="en-US" sz="900" dirty="0"/>
          </a:p>
        </p:txBody>
      </p:sp>
      <p:pic>
        <p:nvPicPr>
          <p:cNvPr id="93" name="Picture 92" descr="Text&#10;&#10;Description automatically generated with low confidence">
            <a:extLst>
              <a:ext uri="{FF2B5EF4-FFF2-40B4-BE49-F238E27FC236}">
                <a16:creationId xmlns:a16="http://schemas.microsoft.com/office/drawing/2014/main" id="{C5FFA1AF-D944-4D84-B84C-0240BF20F0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0591071" y="278571"/>
            <a:ext cx="594433" cy="909482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BA7C4ACF-C822-4FD7-9AAF-F5A5E32DA01A}"/>
              </a:ext>
            </a:extLst>
          </p:cNvPr>
          <p:cNvSpPr txBox="1"/>
          <p:nvPr/>
        </p:nvSpPr>
        <p:spPr>
          <a:xfrm>
            <a:off x="6418727" y="6889149"/>
            <a:ext cx="190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12" tooltip="https://en.wikipedia.org/wiki/Epic_Games_Store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10" tooltip="https://creativecommons.org/licenses/by-sa/3.0/"/>
              </a:rPr>
              <a:t>CC BY-SA</a:t>
            </a:r>
            <a:endParaRPr lang="en-US" sz="900" dirty="0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3C7EF425-D607-47F0-A79F-6CC610DF7CD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22092" y="186431"/>
            <a:ext cx="8569909" cy="982810"/>
          </a:xfrm>
          <a:prstGeom prst="bentConnector3">
            <a:avLst>
              <a:gd name="adj1" fmla="val 99931"/>
            </a:avLst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0AE5338B-3532-4D97-97DD-32F9DC0C4428}"/>
              </a:ext>
            </a:extLst>
          </p:cNvPr>
          <p:cNvCxnSpPr>
            <a:cxnSpLocks/>
          </p:cNvCxnSpPr>
          <p:nvPr/>
        </p:nvCxnSpPr>
        <p:spPr>
          <a:xfrm rot="10800000">
            <a:off x="4714046" y="795528"/>
            <a:ext cx="7477955" cy="545226"/>
          </a:xfrm>
          <a:prstGeom prst="bentConnector3">
            <a:avLst>
              <a:gd name="adj1" fmla="val 75168"/>
            </a:avLst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58D6184-F96B-485A-BD85-5C2517D3EA6F}"/>
              </a:ext>
            </a:extLst>
          </p:cNvPr>
          <p:cNvCxnSpPr/>
          <p:nvPr/>
        </p:nvCxnSpPr>
        <p:spPr>
          <a:xfrm>
            <a:off x="4714043" y="795527"/>
            <a:ext cx="0" cy="392526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79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60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Discord Price Checker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Discord Price Checker</dc:title>
  <dc:creator>Stephen Vescuso</dc:creator>
  <cp:lastModifiedBy>Stephen Vescuso</cp:lastModifiedBy>
  <cp:revision>2</cp:revision>
  <dcterms:created xsi:type="dcterms:W3CDTF">2021-07-27T15:54:12Z</dcterms:created>
  <dcterms:modified xsi:type="dcterms:W3CDTF">2021-07-27T17:14:56Z</dcterms:modified>
</cp:coreProperties>
</file>