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2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0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70370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Discord Study 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Nick Howley</a:t>
            </a:r>
            <a:endParaRPr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CEAA592-B2ED-6087-EB99-D9FBF8AE5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433" y="68869"/>
            <a:ext cx="4531458" cy="4191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83201E-CF1A-3F90-EC13-885259F3E6F1}"/>
              </a:ext>
            </a:extLst>
          </p:cNvPr>
          <p:cNvSpPr txBox="1"/>
          <p:nvPr/>
        </p:nvSpPr>
        <p:spPr>
          <a:xfrm>
            <a:off x="1" y="1642140"/>
            <a:ext cx="371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Provides tools to help with studying or whatever you may need!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1C95F1-49BE-F930-0843-66A32C72603F}"/>
              </a:ext>
            </a:extLst>
          </p:cNvPr>
          <p:cNvSpPr txBox="1"/>
          <p:nvPr/>
        </p:nvSpPr>
        <p:spPr>
          <a:xfrm>
            <a:off x="8622066" y="1713484"/>
            <a:ext cx="320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ksu</a:t>
            </a:r>
            <a:r>
              <a:rPr lang="en-US" dirty="0"/>
              <a:t>-is/Discord-Study-Bot/tree/main</a:t>
            </a:r>
          </a:p>
        </p:txBody>
      </p:sp>
    </p:spTree>
    <p:extLst>
      <p:ext uri="{BB962C8B-B14F-4D97-AF65-F5344CB8AC3E}">
        <p14:creationId xmlns:p14="http://schemas.microsoft.com/office/powerpoint/2010/main" val="138979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30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Discord Study 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Discord Study Bot</dc:title>
  <dc:creator>Nick Howley</dc:creator>
  <cp:lastModifiedBy>Nick Howley</cp:lastModifiedBy>
  <cp:revision>4</cp:revision>
  <dcterms:created xsi:type="dcterms:W3CDTF">2023-05-08T07:18:28Z</dcterms:created>
  <dcterms:modified xsi:type="dcterms:W3CDTF">2023-05-08T20:41:07Z</dcterms:modified>
</cp:coreProperties>
</file>