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1"/>
    <p:sldMasterId id="2147483709" r:id="rId2"/>
  </p:sldMasterIdLst>
  <p:sldIdLst>
    <p:sldId id="256"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2"/>
  </p:normalViewPr>
  <p:slideViewPr>
    <p:cSldViewPr snapToGrid="0">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4/30/23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3753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4/30/23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0703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4/30/23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72665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4/30/23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6027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C04E684-10F4-4CC3-A0B9-F03AA7BE37CF}" type="datetimeFigureOut">
              <a:rPr lang="en-US" smtClean="0"/>
              <a:t>4/30/23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37400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4/30/23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236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4/30/23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3705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4/30/23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20122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4/30/23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69016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4/30/23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13682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4/30/23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34157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4/30/23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505668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4/30/23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31708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4/30/23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76793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4/30/23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697370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4/30/23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51666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4/30/23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77421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4/30/23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21160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04E684-10F4-4CC3-A0B9-F03AA7BE37CF}" type="datetimeFigureOut">
              <a:rPr lang="en-US" smtClean="0"/>
              <a:t>4/30/23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940403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04E684-10F4-4CC3-A0B9-F03AA7BE37CF}" type="datetimeFigureOut">
              <a:rPr lang="en-US" smtClean="0"/>
              <a:t>4/30/23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493971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4/30/23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390882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4/30/23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11182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4/30/23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0167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4/30/23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6850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4/30/23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8129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4/30/23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14092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4/30/23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9115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4/30/23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5877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4/30/23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8729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4/30/23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4503665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8" r:id="rId5"/>
    <p:sldLayoutId id="2147483707" r:id="rId6"/>
    <p:sldLayoutId id="2147483699" r:id="rId7"/>
    <p:sldLayoutId id="2147483706" r:id="rId8"/>
    <p:sldLayoutId id="214748370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04E684-10F4-4CC3-A0B9-F03AA7BE37CF}" type="datetimeFigureOut">
              <a:rPr lang="en-US" smtClean="0"/>
              <a:t>4/30/23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254840767"/>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ksu-is/Youtube-Downloader/tree/main"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6" name="Group 8">
            <a:extLst>
              <a:ext uri="{FF2B5EF4-FFF2-40B4-BE49-F238E27FC236}">
                <a16:creationId xmlns:a16="http://schemas.microsoft.com/office/drawing/2014/main" id="{068ACACB-DD9E-4155-84BF-8E4D43DEC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A7B0AF6-6256-4262-A76E-47B08EAB9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8034A3B1-2FBE-4771-84C6-797415E99D22}"/>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 name="Picture 3">
            <a:extLst>
              <a:ext uri="{FF2B5EF4-FFF2-40B4-BE49-F238E27FC236}">
                <a16:creationId xmlns:a16="http://schemas.microsoft.com/office/drawing/2014/main" id="{10E25651-56CF-E67C-29B6-7F2CCEDD72F9}"/>
              </a:ext>
            </a:extLst>
          </p:cNvPr>
          <p:cNvPicPr>
            <a:picLocks noChangeAspect="1"/>
          </p:cNvPicPr>
          <p:nvPr/>
        </p:nvPicPr>
        <p:blipFill rotWithShape="1">
          <a:blip r:embed="rId4">
            <a:duotone>
              <a:prstClr val="black"/>
              <a:schemeClr val="accent5">
                <a:tint val="45000"/>
                <a:satMod val="400000"/>
              </a:schemeClr>
            </a:duotone>
            <a:alphaModFix/>
          </a:blip>
          <a:srcRect t="6611"/>
          <a:stretch/>
        </p:blipFill>
        <p:spPr>
          <a:xfrm>
            <a:off x="3611" y="10"/>
            <a:ext cx="12188389" cy="6857990"/>
          </a:xfrm>
          <a:prstGeom prst="rect">
            <a:avLst/>
          </a:prstGeom>
        </p:spPr>
      </p:pic>
      <p:grpSp>
        <p:nvGrpSpPr>
          <p:cNvPr id="13" name="Group 12">
            <a:extLst>
              <a:ext uri="{FF2B5EF4-FFF2-40B4-BE49-F238E27FC236}">
                <a16:creationId xmlns:a16="http://schemas.microsoft.com/office/drawing/2014/main" id="{BF3AEE19-128A-4FF8-954B-A9724F42E0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4" name="Round Diagonal Corner Rectangle 7">
              <a:extLst>
                <a:ext uri="{FF2B5EF4-FFF2-40B4-BE49-F238E27FC236}">
                  <a16:creationId xmlns:a16="http://schemas.microsoft.com/office/drawing/2014/main" id="{80F57FCB-2163-4EF8-B6A7-023F6B877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77AB9C7F-4D09-4E13-BD9A-E5C14E37AFD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6" name="Freeform 32">
                <a:extLst>
                  <a:ext uri="{FF2B5EF4-FFF2-40B4-BE49-F238E27FC236}">
                    <a16:creationId xmlns:a16="http://schemas.microsoft.com/office/drawing/2014/main" id="{043B40A6-216C-4409-942A-16B4141973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3">
                <a:extLst>
                  <a:ext uri="{FF2B5EF4-FFF2-40B4-BE49-F238E27FC236}">
                    <a16:creationId xmlns:a16="http://schemas.microsoft.com/office/drawing/2014/main" id="{6F5ED6F5-BEC7-4798-943B-12105A5178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4">
                <a:extLst>
                  <a:ext uri="{FF2B5EF4-FFF2-40B4-BE49-F238E27FC236}">
                    <a16:creationId xmlns:a16="http://schemas.microsoft.com/office/drawing/2014/main" id="{45C6ABB9-CB59-444A-9A14-96A037BC42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7">
                <a:extLst>
                  <a:ext uri="{FF2B5EF4-FFF2-40B4-BE49-F238E27FC236}">
                    <a16:creationId xmlns:a16="http://schemas.microsoft.com/office/drawing/2014/main" id="{C5F74DA3-506A-4911-BADD-B5DADFA9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5">
                <a:extLst>
                  <a:ext uri="{FF2B5EF4-FFF2-40B4-BE49-F238E27FC236}">
                    <a16:creationId xmlns:a16="http://schemas.microsoft.com/office/drawing/2014/main" id="{364BA096-7428-4C20-ABC8-CEBBC3E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6">
                <a:extLst>
                  <a:ext uri="{FF2B5EF4-FFF2-40B4-BE49-F238E27FC236}">
                    <a16:creationId xmlns:a16="http://schemas.microsoft.com/office/drawing/2014/main" id="{25CA3B41-F8C1-48AF-B4B0-83A0E662AA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8">
                <a:extLst>
                  <a:ext uri="{FF2B5EF4-FFF2-40B4-BE49-F238E27FC236}">
                    <a16:creationId xmlns:a16="http://schemas.microsoft.com/office/drawing/2014/main" id="{A2E4BFFC-0D72-4691-AC6F-6D446092C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9">
                <a:extLst>
                  <a:ext uri="{FF2B5EF4-FFF2-40B4-BE49-F238E27FC236}">
                    <a16:creationId xmlns:a16="http://schemas.microsoft.com/office/drawing/2014/main" id="{7E81AA48-AA02-4008-9B21-B1BB05042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40">
                <a:extLst>
                  <a:ext uri="{FF2B5EF4-FFF2-40B4-BE49-F238E27FC236}">
                    <a16:creationId xmlns:a16="http://schemas.microsoft.com/office/drawing/2014/main" id="{08B8F28E-CB03-4B11-8575-F1AB3A12A3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Rectangle 41">
                <a:extLst>
                  <a:ext uri="{FF2B5EF4-FFF2-40B4-BE49-F238E27FC236}">
                    <a16:creationId xmlns:a16="http://schemas.microsoft.com/office/drawing/2014/main" id="{6F2B917E-B873-4E35-8D18-F116784B50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2">
                <a:extLst>
                  <a:ext uri="{FF2B5EF4-FFF2-40B4-BE49-F238E27FC236}">
                    <a16:creationId xmlns:a16="http://schemas.microsoft.com/office/drawing/2014/main" id="{DA0EBFF7-C330-4AEE-806E-6A2D74542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3">
                <a:extLst>
                  <a:ext uri="{FF2B5EF4-FFF2-40B4-BE49-F238E27FC236}">
                    <a16:creationId xmlns:a16="http://schemas.microsoft.com/office/drawing/2014/main" id="{2A66CF61-D72F-4E03-B74E-4BDD67D1C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4">
                <a:extLst>
                  <a:ext uri="{FF2B5EF4-FFF2-40B4-BE49-F238E27FC236}">
                    <a16:creationId xmlns:a16="http://schemas.microsoft.com/office/drawing/2014/main" id="{04DE5338-105A-4EB0-8FE2-D41DC2F984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7">
                <a:extLst>
                  <a:ext uri="{FF2B5EF4-FFF2-40B4-BE49-F238E27FC236}">
                    <a16:creationId xmlns:a16="http://schemas.microsoft.com/office/drawing/2014/main" id="{C9A1C85F-5B5B-47FA-8C0C-66F75C274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5">
                <a:extLst>
                  <a:ext uri="{FF2B5EF4-FFF2-40B4-BE49-F238E27FC236}">
                    <a16:creationId xmlns:a16="http://schemas.microsoft.com/office/drawing/2014/main" id="{75F79533-DD24-4E6A-83A1-9E21DF565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6">
                <a:extLst>
                  <a:ext uri="{FF2B5EF4-FFF2-40B4-BE49-F238E27FC236}">
                    <a16:creationId xmlns:a16="http://schemas.microsoft.com/office/drawing/2014/main" id="{376D6142-024F-4BD4-95B7-A6D05EF59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8">
                <a:extLst>
                  <a:ext uri="{FF2B5EF4-FFF2-40B4-BE49-F238E27FC236}">
                    <a16:creationId xmlns:a16="http://schemas.microsoft.com/office/drawing/2014/main" id="{CD28FD54-698D-4BAD-92FC-2897067450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9">
                <a:extLst>
                  <a:ext uri="{FF2B5EF4-FFF2-40B4-BE49-F238E27FC236}">
                    <a16:creationId xmlns:a16="http://schemas.microsoft.com/office/drawing/2014/main" id="{47EFA16F-61E8-404C-840D-A8AE44F51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40">
                <a:extLst>
                  <a:ext uri="{FF2B5EF4-FFF2-40B4-BE49-F238E27FC236}">
                    <a16:creationId xmlns:a16="http://schemas.microsoft.com/office/drawing/2014/main" id="{09E4A29B-6AEB-4F87-9189-F506B278A7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Rectangle 41">
                <a:extLst>
                  <a:ext uri="{FF2B5EF4-FFF2-40B4-BE49-F238E27FC236}">
                    <a16:creationId xmlns:a16="http://schemas.microsoft.com/office/drawing/2014/main" id="{338E5AEE-F711-46EB-9890-E720C8B8523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EC886FD9-1BA8-DABC-20E1-468F57186798}"/>
              </a:ext>
            </a:extLst>
          </p:cNvPr>
          <p:cNvSpPr>
            <a:spLocks noGrp="1"/>
          </p:cNvSpPr>
          <p:nvPr>
            <p:ph type="ctrTitle"/>
          </p:nvPr>
        </p:nvSpPr>
        <p:spPr>
          <a:xfrm>
            <a:off x="2667000" y="2328334"/>
            <a:ext cx="6858000" cy="1367896"/>
          </a:xfrm>
        </p:spPr>
        <p:txBody>
          <a:bodyPr>
            <a:normAutofit/>
          </a:bodyPr>
          <a:lstStyle/>
          <a:p>
            <a:pPr algn="ctr"/>
            <a:r>
              <a:rPr lang="en-US" sz="4400"/>
              <a:t>YouTube Video Downloader</a:t>
            </a:r>
          </a:p>
        </p:txBody>
      </p:sp>
      <p:sp>
        <p:nvSpPr>
          <p:cNvPr id="3" name="Subtitle 2">
            <a:extLst>
              <a:ext uri="{FF2B5EF4-FFF2-40B4-BE49-F238E27FC236}">
                <a16:creationId xmlns:a16="http://schemas.microsoft.com/office/drawing/2014/main" id="{EA4BA180-3714-6A49-F294-125CBA59AFEC}"/>
              </a:ext>
            </a:extLst>
          </p:cNvPr>
          <p:cNvSpPr>
            <a:spLocks noGrp="1"/>
          </p:cNvSpPr>
          <p:nvPr>
            <p:ph type="subTitle" idx="1"/>
          </p:nvPr>
        </p:nvSpPr>
        <p:spPr>
          <a:xfrm>
            <a:off x="2667001" y="3602038"/>
            <a:ext cx="6857999" cy="953029"/>
          </a:xfrm>
        </p:spPr>
        <p:txBody>
          <a:bodyPr>
            <a:normAutofit/>
          </a:bodyPr>
          <a:lstStyle/>
          <a:p>
            <a:pPr algn="ctr"/>
            <a:r>
              <a:rPr lang="en-US"/>
              <a:t>By: Nick Howley</a:t>
            </a:r>
          </a:p>
        </p:txBody>
      </p:sp>
    </p:spTree>
    <p:extLst>
      <p:ext uri="{BB962C8B-B14F-4D97-AF65-F5344CB8AC3E}">
        <p14:creationId xmlns:p14="http://schemas.microsoft.com/office/powerpoint/2010/main" val="185099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7965-6436-4911-4C84-D254ED21D696}"/>
              </a:ext>
            </a:extLst>
          </p:cNvPr>
          <p:cNvSpPr>
            <a:spLocks noGrp="1"/>
          </p:cNvSpPr>
          <p:nvPr>
            <p:ph type="title"/>
          </p:nvPr>
        </p:nvSpPr>
        <p:spPr/>
        <p:txBody>
          <a:bodyPr/>
          <a:lstStyle/>
          <a:p>
            <a:r>
              <a:rPr lang="en-US" dirty="0"/>
              <a:t>Project Information</a:t>
            </a:r>
          </a:p>
        </p:txBody>
      </p:sp>
      <p:sp>
        <p:nvSpPr>
          <p:cNvPr id="3" name="Content Placeholder 2">
            <a:extLst>
              <a:ext uri="{FF2B5EF4-FFF2-40B4-BE49-F238E27FC236}">
                <a16:creationId xmlns:a16="http://schemas.microsoft.com/office/drawing/2014/main" id="{1834D438-E1EB-551F-0CE4-029D4343D0C7}"/>
              </a:ext>
            </a:extLst>
          </p:cNvPr>
          <p:cNvSpPr>
            <a:spLocks noGrp="1"/>
          </p:cNvSpPr>
          <p:nvPr>
            <p:ph idx="1"/>
          </p:nvPr>
        </p:nvSpPr>
        <p:spPr/>
        <p:txBody>
          <a:bodyPr/>
          <a:lstStyle/>
          <a:p>
            <a:pPr rtl="0">
              <a:spcBef>
                <a:spcPts val="0"/>
              </a:spcBef>
              <a:spcAft>
                <a:spcPts val="1200"/>
              </a:spcAft>
            </a:pPr>
            <a:r>
              <a:rPr lang="en-US" dirty="0"/>
              <a:t>Team Members: Nick Howley</a:t>
            </a:r>
          </a:p>
          <a:p>
            <a:pPr rtl="0">
              <a:spcBef>
                <a:spcPts val="0"/>
              </a:spcBef>
              <a:spcAft>
                <a:spcPts val="1200"/>
              </a:spcAft>
            </a:pPr>
            <a:r>
              <a:rPr lang="en-US" dirty="0"/>
              <a:t>Title: YouTube Video Downloader</a:t>
            </a:r>
          </a:p>
          <a:p>
            <a:pPr rtl="0">
              <a:spcBef>
                <a:spcPts val="0"/>
              </a:spcBef>
              <a:spcAft>
                <a:spcPts val="1200"/>
              </a:spcAft>
            </a:pPr>
            <a:r>
              <a:rPr lang="en-US" dirty="0"/>
              <a:t>Tagline: With this application, you have the power to download any YouTube video you want, to take with you on the go!</a:t>
            </a:r>
          </a:p>
          <a:p>
            <a:r>
              <a:rPr lang="en-US" dirty="0" err="1"/>
              <a:t>Github</a:t>
            </a:r>
            <a:r>
              <a:rPr lang="en-US" dirty="0"/>
              <a:t> Repository: </a:t>
            </a:r>
            <a:r>
              <a:rPr lang="en-US" dirty="0">
                <a:hlinkClick r:id="rId2"/>
              </a:rPr>
              <a:t>https://github.com/ksu-is/Youtube-Downloader/tree/main</a:t>
            </a:r>
            <a:r>
              <a:rPr lang="en-US" dirty="0"/>
              <a:t> </a:t>
            </a:r>
          </a:p>
        </p:txBody>
      </p:sp>
    </p:spTree>
    <p:extLst>
      <p:ext uri="{BB962C8B-B14F-4D97-AF65-F5344CB8AC3E}">
        <p14:creationId xmlns:p14="http://schemas.microsoft.com/office/powerpoint/2010/main" val="197428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B92C7C41-98F5-83D4-EBA5-B0F8A1F2ED92}"/>
              </a:ext>
            </a:extLst>
          </p:cNvPr>
          <p:cNvSpPr>
            <a:spLocks noGrp="1"/>
          </p:cNvSpPr>
          <p:nvPr>
            <p:ph type="title"/>
          </p:nvPr>
        </p:nvSpPr>
        <p:spPr>
          <a:xfrm>
            <a:off x="1019015" y="1093787"/>
            <a:ext cx="3059969" cy="4697413"/>
          </a:xfrm>
        </p:spPr>
        <p:txBody>
          <a:bodyPr>
            <a:normAutofit/>
          </a:bodyPr>
          <a:lstStyle/>
          <a:p>
            <a:r>
              <a:rPr lang="en-US" dirty="0"/>
              <a:t> </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1713E7-F8F3-D58B-92A8-D93E14D46EEB}"/>
              </a:ext>
            </a:extLst>
          </p:cNvPr>
          <p:cNvSpPr>
            <a:spLocks noGrp="1"/>
          </p:cNvSpPr>
          <p:nvPr>
            <p:ph idx="1"/>
          </p:nvPr>
        </p:nvSpPr>
        <p:spPr>
          <a:xfrm>
            <a:off x="995202" y="973555"/>
            <a:ext cx="2935983" cy="4697413"/>
          </a:xfrm>
        </p:spPr>
        <p:txBody>
          <a:bodyPr>
            <a:normAutofit/>
          </a:bodyPr>
          <a:lstStyle/>
          <a:p>
            <a:pPr marL="0" indent="0">
              <a:buNone/>
            </a:pPr>
            <a:r>
              <a:rPr lang="en-US" sz="1800" b="1" i="0" u="none" strike="noStrike" dirty="0">
                <a:effectLst/>
                <a:latin typeface="Roboto" panose="02000000000000000000" pitchFamily="2" charset="0"/>
              </a:rPr>
              <a:t>Ever want to download a YouTube video and take it on the go? With the YouTube Downloader you can! With the ability to choose the download quality to help save on space and download playlists, this is the ultimate YouTube Tool.  </a:t>
            </a:r>
            <a:endParaRPr lang="en-US" dirty="0"/>
          </a:p>
        </p:txBody>
      </p:sp>
      <p:pic>
        <p:nvPicPr>
          <p:cNvPr id="5" name="Picture 4">
            <a:extLst>
              <a:ext uri="{FF2B5EF4-FFF2-40B4-BE49-F238E27FC236}">
                <a16:creationId xmlns:a16="http://schemas.microsoft.com/office/drawing/2014/main" id="{FD239DB2-FBC4-2E5E-C5EE-EB363D787B4E}"/>
              </a:ext>
            </a:extLst>
          </p:cNvPr>
          <p:cNvPicPr>
            <a:picLocks noChangeAspect="1"/>
          </p:cNvPicPr>
          <p:nvPr/>
        </p:nvPicPr>
        <p:blipFill>
          <a:blip r:embed="rId2"/>
          <a:stretch>
            <a:fillRect/>
          </a:stretch>
        </p:blipFill>
        <p:spPr>
          <a:xfrm>
            <a:off x="4419600" y="1168471"/>
            <a:ext cx="7772400" cy="4459217"/>
          </a:xfrm>
          <a:prstGeom prst="rect">
            <a:avLst/>
          </a:prstGeom>
        </p:spPr>
      </p:pic>
    </p:spTree>
    <p:extLst>
      <p:ext uri="{BB962C8B-B14F-4D97-AF65-F5344CB8AC3E}">
        <p14:creationId xmlns:p14="http://schemas.microsoft.com/office/powerpoint/2010/main" val="330459352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ushVTI">
  <a:themeElements>
    <a:clrScheme name="AnalogousFromRegularSeedLeftStep">
      <a:dk1>
        <a:srgbClr val="000000"/>
      </a:dk1>
      <a:lt1>
        <a:srgbClr val="FFFFFF"/>
      </a:lt1>
      <a:dk2>
        <a:srgbClr val="311B25"/>
      </a:dk2>
      <a:lt2>
        <a:srgbClr val="F0F2F3"/>
      </a:lt2>
      <a:accent1>
        <a:srgbClr val="DD7433"/>
      </a:accent1>
      <a:accent2>
        <a:srgbClr val="CB2127"/>
      </a:accent2>
      <a:accent3>
        <a:srgbClr val="DD3380"/>
      </a:accent3>
      <a:accent4>
        <a:srgbClr val="CB21B4"/>
      </a:accent4>
      <a:accent5>
        <a:srgbClr val="AC33DD"/>
      </a:accent5>
      <a:accent6>
        <a:srgbClr val="5C2CCD"/>
      </a:accent6>
      <a:hlink>
        <a:srgbClr val="3F8EBF"/>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{7BC3D323-C8DB-A74D-A9F0-72432519ADC3}tf10001079</Template>
  <TotalTime>248</TotalTime>
  <Words>107</Words>
  <Application>Microsoft Macintosh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Arial</vt:lpstr>
      <vt:lpstr>Century Gothic</vt:lpstr>
      <vt:lpstr>Elephant</vt:lpstr>
      <vt:lpstr>Roboto</vt:lpstr>
      <vt:lpstr>Tw Cen MT</vt:lpstr>
      <vt:lpstr>BrushVTI</vt:lpstr>
      <vt:lpstr>Circuit</vt:lpstr>
      <vt:lpstr>YouTube Video Downloader</vt:lpstr>
      <vt:lpstr>Project Information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Video Downloader</dc:title>
  <dc:creator>Nick Howley</dc:creator>
  <cp:lastModifiedBy>Nick Howley</cp:lastModifiedBy>
  <cp:revision>1</cp:revision>
  <dcterms:created xsi:type="dcterms:W3CDTF">2023-04-30T22:25:24Z</dcterms:created>
  <dcterms:modified xsi:type="dcterms:W3CDTF">2023-05-01T02:33:29Z</dcterms:modified>
</cp:coreProperties>
</file>