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635C-3446-C768-00E0-CC50FF26FF11}" v="174" dt="2024-04-26T22:58:4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CEE9-3570-B2F5-3EBC-02F6DEB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Tired of Signing Up 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 person sitting at a desk with a keyboard and hand on his head&#10;&#10;Description automatically generated">
            <a:extLst>
              <a:ext uri="{FF2B5EF4-FFF2-40B4-BE49-F238E27FC236}">
                <a16:creationId xmlns:a16="http://schemas.microsoft.com/office/drawing/2014/main" id="{1A0CC9B2-863C-D5F7-8297-1637EE78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3" y="3219"/>
            <a:ext cx="3932742" cy="2730394"/>
          </a:xfrm>
          <a:prstGeom prst="rect">
            <a:avLst/>
          </a:prstGeom>
        </p:spPr>
      </p:pic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B1CCCB2F-91E1-1317-3E1D-2278F0D9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90" y="628225"/>
            <a:ext cx="3448800" cy="2068762"/>
          </a:xfrm>
          <a:prstGeom prst="rect">
            <a:avLst/>
          </a:prstGeo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2951D3B-DF10-EF16-F3E4-93116B340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672" y="584152"/>
            <a:ext cx="3448800" cy="2127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C60-FD96-47F5-7EB9-636896D0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5059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This new code makes it fast and simple to take some things that you like and generate a fun username and safe password.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By Jabari Oneal</a:t>
            </a:r>
          </a:p>
          <a:p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Tired of Signing Up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2024-04-26T22:37:23Z</dcterms:created>
  <dcterms:modified xsi:type="dcterms:W3CDTF">2024-04-26T23:00:44Z</dcterms:modified>
</cp:coreProperties>
</file>