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8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4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6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8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0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3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0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7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7/20/2023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66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CE538CC0-A323-48F4-856C-EEB645F98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5053DB5-A19D-42A0-8AC2-D8F6F2C11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358CF-9992-FA68-A51B-73D22AFA3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3885" y="1122363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Fitness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2340D-6F9C-BC5B-F6D1-C35B07E47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3885" y="3602038"/>
            <a:ext cx="5047488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Track your way to a better you with fitness tracker!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Kayla Gresham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Ian Thompson</a:t>
            </a:r>
          </a:p>
        </p:txBody>
      </p:sp>
      <p:grpSp>
        <p:nvGrpSpPr>
          <p:cNvPr id="170" name="Decorative Circles">
            <a:extLst>
              <a:ext uri="{FF2B5EF4-FFF2-40B4-BE49-F238E27FC236}">
                <a16:creationId xmlns:a16="http://schemas.microsoft.com/office/drawing/2014/main" id="{DCCA682E-0633-45DE-8809-03E84BF25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82868" y="310026"/>
            <a:ext cx="2210470" cy="6016634"/>
            <a:chOff x="2882868" y="310026"/>
            <a:chExt cx="2210470" cy="6016634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480F2C0-08B4-48D0-8C47-2A8377504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85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12D86A8A-291B-4590-AAF1-247A563D3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79971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09944D47-DAD5-46EB-B286-DB8193754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82868" y="310026"/>
              <a:ext cx="226735" cy="22673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D366592-CBFD-4AEF-9F21-A36B2392F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09603" y="735547"/>
              <a:ext cx="466441" cy="4664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C10FBBEA-8030-8598-554A-93B0974DC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7" r="5218" b="-1"/>
          <a:stretch/>
        </p:blipFill>
        <p:spPr>
          <a:xfrm>
            <a:off x="1947780" y="1937783"/>
            <a:ext cx="3588262" cy="3588262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7" name="Picture 6" descr="A screenshot of a fitness app&#10;&#10;Description automatically generated">
            <a:extLst>
              <a:ext uri="{FF2B5EF4-FFF2-40B4-BE49-F238E27FC236}">
                <a16:creationId xmlns:a16="http://schemas.microsoft.com/office/drawing/2014/main" id="{5E624CA9-BA18-DE11-1A95-13B8610B6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96" r="13005" b="1"/>
          <a:stretch/>
        </p:blipFill>
        <p:spPr>
          <a:xfrm>
            <a:off x="240377" y="433214"/>
            <a:ext cx="2255677" cy="225567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12" name="Picture 11" descr="A screenshot of a calculator&#10;&#10;Description automatically generated">
            <a:extLst>
              <a:ext uri="{FF2B5EF4-FFF2-40B4-BE49-F238E27FC236}">
                <a16:creationId xmlns:a16="http://schemas.microsoft.com/office/drawing/2014/main" id="{B8D2F04D-6962-7915-5916-C6938F54EE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" b="6"/>
          <a:stretch/>
        </p:blipFill>
        <p:spPr>
          <a:xfrm>
            <a:off x="4334521" y="283183"/>
            <a:ext cx="1571299" cy="1571299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10" name="Picture 9" descr="A screenshot of a calories&#10;&#10;Description automatically generated">
            <a:extLst>
              <a:ext uri="{FF2B5EF4-FFF2-40B4-BE49-F238E27FC236}">
                <a16:creationId xmlns:a16="http://schemas.microsoft.com/office/drawing/2014/main" id="{4A176E65-EDF1-6B62-4CDC-99DAECBCFE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49001" y="4336083"/>
            <a:ext cx="1990577" cy="199057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970180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Nova</vt:lpstr>
      <vt:lpstr>ConfettiVTI</vt:lpstr>
      <vt:lpstr>Fitness Tracker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Tracker</dc:title>
  <dc:creator>Kayla Gresham</dc:creator>
  <cp:lastModifiedBy>Kayla Gresham</cp:lastModifiedBy>
  <cp:revision>1</cp:revision>
  <dcterms:created xsi:type="dcterms:W3CDTF">2023-07-20T22:58:34Z</dcterms:created>
  <dcterms:modified xsi:type="dcterms:W3CDTF">2023-07-20T23:10:12Z</dcterms:modified>
</cp:coreProperties>
</file>