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6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1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1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2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1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1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8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0FD613-3D20-4BCB-A40B-18FEB59DFD3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05D05E-330F-48B7-876E-CEE195901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5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4061-174F-4248-B916-85722EC3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07" y="1606492"/>
            <a:ext cx="10018713" cy="136111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Drumline Lighting Effects</a:t>
            </a:r>
            <a:b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Connor Densmore -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7AD960-61EF-4356-82AE-3E90BECAFC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8" y="229563"/>
            <a:ext cx="1559149" cy="137165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B011E-F9E0-48E1-ACE1-6A9F1D4B6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2648" y="2967605"/>
            <a:ext cx="9643230" cy="2074211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dirty="0"/>
              <a:t>The drumline lighting effects project will allow for us to attach RGB LED lights to drums of a drumline and cause them to change colors depending on certain aspects in the show. It add a lot of affect to the overall showing of the performance.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5D63FB-DC36-43FB-8906-F3A509E5B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20" y="4191550"/>
            <a:ext cx="2979652" cy="22113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1C6214-6614-4152-AADC-A203F7E07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256" y="4194836"/>
            <a:ext cx="2211381" cy="221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6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</TotalTime>
  <Words>55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Gothic Std B</vt:lpstr>
      <vt:lpstr>Arial</vt:lpstr>
      <vt:lpstr>Corbel</vt:lpstr>
      <vt:lpstr>Parallax</vt:lpstr>
      <vt:lpstr>Drumline Lighting Effects - Connor Densmore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Densmore</dc:creator>
  <cp:lastModifiedBy>Connor Densmore</cp:lastModifiedBy>
  <cp:revision>4</cp:revision>
  <dcterms:created xsi:type="dcterms:W3CDTF">2020-04-25T00:54:50Z</dcterms:created>
  <dcterms:modified xsi:type="dcterms:W3CDTF">2020-04-25T01:31:28Z</dcterms:modified>
</cp:coreProperties>
</file>