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6"/>
  </p:normalViewPr>
  <p:slideViewPr>
    <p:cSldViewPr snapToGrid="0" snapToObjects="1">
      <p:cViewPr varScale="1">
        <p:scale>
          <a:sx n="102" d="100"/>
          <a:sy n="102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726" y="588380"/>
            <a:ext cx="9448800" cy="1825096"/>
          </a:xfrm>
        </p:spPr>
        <p:txBody>
          <a:bodyPr/>
          <a:lstStyle/>
          <a:p>
            <a:r>
              <a:rPr lang="en-US" dirty="0" smtClean="0"/>
              <a:t>Duel of dices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26" y="2792957"/>
            <a:ext cx="9448800" cy="685800"/>
          </a:xfrm>
        </p:spPr>
        <p:txBody>
          <a:bodyPr/>
          <a:lstStyle/>
          <a:p>
            <a:r>
              <a:rPr lang="en-US" dirty="0" smtClean="0"/>
              <a:t>A competitive guessing game that relies on luck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9337" y="4448367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By: </a:t>
            </a:r>
            <a:r>
              <a:rPr lang="en-US" sz="2800" dirty="0" err="1" smtClean="0"/>
              <a:t>Ebonee</a:t>
            </a:r>
            <a:r>
              <a:rPr lang="en-US" sz="2800" dirty="0" smtClean="0"/>
              <a:t> Ward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3189" y="1623329"/>
            <a:ext cx="4908811" cy="3025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6293" y="833183"/>
            <a:ext cx="4908811" cy="3025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726" y="3695658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-is/Duel-of-Dices</a:t>
            </a:r>
          </a:p>
        </p:txBody>
      </p:sp>
    </p:spTree>
    <p:extLst>
      <p:ext uri="{BB962C8B-B14F-4D97-AF65-F5344CB8AC3E}">
        <p14:creationId xmlns:p14="http://schemas.microsoft.com/office/powerpoint/2010/main" val="2032888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Arial</vt:lpstr>
      <vt:lpstr>Vapor Trail</vt:lpstr>
      <vt:lpstr>Duel of dices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Duel of dices</dc:title>
  <dc:creator>webonee@icloud.com</dc:creator>
  <cp:lastModifiedBy>webonee@icloud.com</cp:lastModifiedBy>
  <cp:revision>4</cp:revision>
  <dcterms:created xsi:type="dcterms:W3CDTF">2019-11-19T00:38:59Z</dcterms:created>
  <dcterms:modified xsi:type="dcterms:W3CDTF">2019-11-19T01:11:45Z</dcterms:modified>
</cp:coreProperties>
</file>