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96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8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2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8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8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2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3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su-is/Eclipse_Roguelik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061BA2E-A388-41C5-B73A-B0FEB6B10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0B63575-A07A-4281-B44F-4D1F1B8B5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9" t="5385" r="28958" b="2"/>
          <a:stretch/>
        </p:blipFill>
        <p:spPr>
          <a:xfrm>
            <a:off x="0" y="0"/>
            <a:ext cx="6096001" cy="6858000"/>
          </a:xfrm>
          <a:prstGeom prst="rect">
            <a:avLst/>
          </a:prstGeom>
        </p:spPr>
      </p:pic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E090FDAB-CFEC-499D-B17D-FD8FCC95E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9" t="5253" r="18960"/>
          <a:stretch/>
        </p:blipFill>
        <p:spPr>
          <a:xfrm>
            <a:off x="6097523" y="0"/>
            <a:ext cx="6094477" cy="6858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76E192A2-3ED3-4081-8A86-A22B51141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152902" y="-1181101"/>
            <a:ext cx="3886200" cy="12192001"/>
          </a:xfrm>
          <a:prstGeom prst="rect">
            <a:avLst/>
          </a:prstGeom>
          <a:gradFill>
            <a:gsLst>
              <a:gs pos="41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BD4F0-694A-4D0B-91F1-5A790971C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" y="3187434"/>
            <a:ext cx="9079991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Eclipse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575039"/>
            <a:ext cx="97840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4749-B2FB-4829-BE8E-6171452B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" y="5624945"/>
            <a:ext cx="9079992" cy="592975"/>
          </a:xfrm>
        </p:spPr>
        <p:txBody>
          <a:bodyPr anchor="ctr">
            <a:normAutofit fontScale="475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A 2D, procedurally generated dungeon crawler roguelike. Inspired by 1980’s “Rogue”, explore dungeons, slay monsters, get the loot!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By: Dartanian </a:t>
            </a:r>
            <a:r>
              <a:rPr lang="en-US" sz="2000" b="1">
                <a:solidFill>
                  <a:schemeClr val="bg1"/>
                </a:solidFill>
              </a:rPr>
              <a:t>Pagel - </a:t>
            </a:r>
            <a:r>
              <a:rPr lang="en-US" sz="2000" b="1">
                <a:solidFill>
                  <a:schemeClr val="bg1"/>
                </a:solidFill>
                <a:hlinkClick r:id="rId4"/>
              </a:rPr>
              <a:t>https://github.com/ksu-is/Eclipse_Roguelike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5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AccentBoxVTI</vt:lpstr>
      <vt:lpstr>Eclipse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</dc:title>
  <dc:creator>Dartanian Pagel</dc:creator>
  <cp:lastModifiedBy>Dartanian Pagel</cp:lastModifiedBy>
  <cp:revision>4</cp:revision>
  <dcterms:created xsi:type="dcterms:W3CDTF">2022-04-26T06:29:41Z</dcterms:created>
  <dcterms:modified xsi:type="dcterms:W3CDTF">2022-04-26T10:28:53Z</dcterms:modified>
</cp:coreProperties>
</file>