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96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7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8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2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8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1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8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2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3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A061BA2E-A388-41C5-B73A-B0FEB6B10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0B63575-A07A-4281-B44F-4D1F1B8B5D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9" t="5385" r="28958" b="2"/>
          <a:stretch/>
        </p:blipFill>
        <p:spPr>
          <a:xfrm>
            <a:off x="0" y="0"/>
            <a:ext cx="6096001" cy="6858000"/>
          </a:xfrm>
          <a:prstGeom prst="rect">
            <a:avLst/>
          </a:prstGeom>
        </p:spPr>
      </p:pic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E090FDAB-CFEC-499D-B17D-FD8FCC95E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9" t="5253" r="18960"/>
          <a:stretch/>
        </p:blipFill>
        <p:spPr>
          <a:xfrm>
            <a:off x="6097523" y="0"/>
            <a:ext cx="6094477" cy="6858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76E192A2-3ED3-4081-8A86-A22B51141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152902" y="-1181101"/>
            <a:ext cx="3886200" cy="12192001"/>
          </a:xfrm>
          <a:prstGeom prst="rect">
            <a:avLst/>
          </a:prstGeom>
          <a:gradFill>
            <a:gsLst>
              <a:gs pos="41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BD4F0-694A-4D0B-91F1-5A790971C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" y="3187434"/>
            <a:ext cx="9079991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Eclipse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575039"/>
            <a:ext cx="97840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14749-B2FB-4829-BE8E-6171452B0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2" y="5624945"/>
            <a:ext cx="9079992" cy="592975"/>
          </a:xfrm>
        </p:spPr>
        <p:txBody>
          <a:bodyPr anchor="ctr">
            <a:normAutofit fontScale="47500" lnSpcReduction="2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A 2D, procedurally generated dungeon crawler roguelike. Inspired by 1980’s “Rogue”, explore dungeons, slay monsters, get the loot!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By: </a:t>
            </a:r>
            <a:r>
              <a:rPr lang="en-US" sz="2000" b="1">
                <a:solidFill>
                  <a:schemeClr val="bg1"/>
                </a:solidFill>
              </a:rPr>
              <a:t>Dartanian Pagel - </a:t>
            </a:r>
            <a:r>
              <a:rPr lang="en-US" sz="2000" b="1" dirty="0">
                <a:solidFill>
                  <a:schemeClr val="bg1"/>
                </a:solidFill>
              </a:rPr>
              <a:t>https://github.com/ksu-is/Eclipse_Roguelike</a:t>
            </a:r>
          </a:p>
        </p:txBody>
      </p:sp>
    </p:spTree>
    <p:extLst>
      <p:ext uri="{BB962C8B-B14F-4D97-AF65-F5344CB8AC3E}">
        <p14:creationId xmlns:p14="http://schemas.microsoft.com/office/powerpoint/2010/main" val="109475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Calibri</vt:lpstr>
      <vt:lpstr>AccentBoxVTI</vt:lpstr>
      <vt:lpstr>Eclipse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Eclipse</dc:title>
  <dc:creator>Dartanian Pagel</dc:creator>
  <cp:lastModifiedBy>Dartanian Pagel</cp:lastModifiedBy>
  <cp:revision>3</cp:revision>
  <dcterms:created xsi:type="dcterms:W3CDTF">2022-04-26T06:29:41Z</dcterms:created>
  <dcterms:modified xsi:type="dcterms:W3CDTF">2022-04-26T10:26:31Z</dcterms:modified>
</cp:coreProperties>
</file>