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80"/>
  </p:normalViewPr>
  <p:slideViewPr>
    <p:cSldViewPr snapToGrid="0" snapToObjects="1">
      <p:cViewPr>
        <p:scale>
          <a:sx n="117" d="100"/>
          <a:sy n="117" d="100"/>
        </p:scale>
        <p:origin x="3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03A7-14CB-584C-B846-80F5EC86706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D899-CBE6-0B4C-B07E-24311235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ipsingh04/Student-Record-System/blob/master/Program.p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ksu-is/Emergency-Room-System/blob/master/ERsystem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9382" y="6211669"/>
            <a:ext cx="9423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Repository: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github.com/ksu-is/Emergency-Room-System/blob/master/ERsystem.py</a:t>
            </a:r>
            <a:endParaRPr lang="en-US" dirty="0" smtClean="0"/>
          </a:p>
          <a:p>
            <a:r>
              <a:rPr lang="en-US" dirty="0"/>
              <a:t>Similar source: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github.com/sudipsingh04/Student-Record-System/blob/master/Program.py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8" b="-1"/>
          <a:stretch/>
        </p:blipFill>
        <p:spPr>
          <a:xfrm>
            <a:off x="0" y="0"/>
            <a:ext cx="12192000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Leelena L. Asfaw</dc:creator>
  <cp:lastModifiedBy>Leelena L. Asfaw</cp:lastModifiedBy>
  <cp:revision>5</cp:revision>
  <dcterms:created xsi:type="dcterms:W3CDTF">2019-07-19T23:36:46Z</dcterms:created>
  <dcterms:modified xsi:type="dcterms:W3CDTF">2019-07-20T01:50:56Z</dcterms:modified>
</cp:coreProperties>
</file>