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Delius Swash Caps"/>
      <p:regular r:id="rId6"/>
    </p:embeddedFont>
    <p:embeddedFont>
      <p:font typeface="Dancing Scrip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eliusSwashCaps-regular.fntdata"/><Relationship Id="rId7" Type="http://schemas.openxmlformats.org/officeDocument/2006/relationships/font" Target="fonts/DancingScript-regular.fntdata"/><Relationship Id="rId8" Type="http://schemas.openxmlformats.org/officeDocument/2006/relationships/font" Target="fonts/DancingScrip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 txBox="1"/>
          <p:nvPr>
            <p:ph hasCustomPrompt="1" type="title"/>
          </p:nvPr>
        </p:nvSpPr>
        <p:spPr>
          <a:xfrm>
            <a:off x="1353150" y="1330375"/>
            <a:ext cx="6437700" cy="17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11"/>
          <p:cNvSpPr txBox="1"/>
          <p:nvPr>
            <p:ph idx="1" type="body"/>
          </p:nvPr>
        </p:nvSpPr>
        <p:spPr>
          <a:xfrm>
            <a:off x="2032950" y="3202650"/>
            <a:ext cx="5078100" cy="435000"/>
          </a:xfrm>
          <a:prstGeom prst="rect">
            <a:avLst/>
          </a:prstGeom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96" name="Google Shape;396;p1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97" name="Google Shape;397;p11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11"/>
          <p:cNvSpPr/>
          <p:nvPr/>
        </p:nvSpPr>
        <p:spPr>
          <a:xfrm>
            <a:off x="2873850" y="632038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1"/>
          <p:cNvSpPr/>
          <p:nvPr/>
        </p:nvSpPr>
        <p:spPr>
          <a:xfrm>
            <a:off x="3311925" y="46079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478575" y="273772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1"/>
          <p:cNvSpPr/>
          <p:nvPr/>
        </p:nvSpPr>
        <p:spPr>
          <a:xfrm>
            <a:off x="7985113" y="244947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353075" y="66470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7653575" y="436547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5784288" y="44525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11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430" name="Google Shape;430;p11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1"/>
          <p:cNvGrpSpPr/>
          <p:nvPr/>
        </p:nvGrpSpPr>
        <p:grpSpPr>
          <a:xfrm>
            <a:off x="1669875" y="4293263"/>
            <a:ext cx="311900" cy="314700"/>
            <a:chOff x="8571050" y="1873050"/>
            <a:chExt cx="311900" cy="314700"/>
          </a:xfrm>
        </p:grpSpPr>
        <p:sp>
          <p:nvSpPr>
            <p:cNvPr id="435" name="Google Shape;435;p11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1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440" name="Google Shape;440;p11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1"/>
          <p:cNvGrpSpPr/>
          <p:nvPr/>
        </p:nvGrpSpPr>
        <p:grpSpPr>
          <a:xfrm>
            <a:off x="6399800" y="482688"/>
            <a:ext cx="529900" cy="149350"/>
            <a:chOff x="3898800" y="2624300"/>
            <a:chExt cx="529900" cy="149350"/>
          </a:xfrm>
        </p:grpSpPr>
        <p:sp>
          <p:nvSpPr>
            <p:cNvPr id="443" name="Google Shape;443;p11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48" name="Google Shape;448;p13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13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474" name="Google Shape;474;p13"/>
          <p:cNvSpPr txBox="1"/>
          <p:nvPr>
            <p:ph idx="2" type="title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475" name="Google Shape;475;p13"/>
          <p:cNvSpPr txBox="1"/>
          <p:nvPr>
            <p:ph idx="1" type="subTitle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3"/>
          <p:cNvSpPr txBox="1"/>
          <p:nvPr>
            <p:ph hasCustomPrompt="1" idx="3" type="title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/>
          <p:nvPr>
            <p:ph idx="4" type="title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478" name="Google Shape;478;p13"/>
          <p:cNvSpPr txBox="1"/>
          <p:nvPr>
            <p:ph idx="5" type="subTitle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3"/>
          <p:cNvSpPr txBox="1"/>
          <p:nvPr>
            <p:ph hasCustomPrompt="1" idx="6" type="title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/>
          <p:nvPr>
            <p:ph idx="7" type="title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481" name="Google Shape;481;p13"/>
          <p:cNvSpPr txBox="1"/>
          <p:nvPr>
            <p:ph idx="8" type="subTitle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3"/>
          <p:cNvSpPr txBox="1"/>
          <p:nvPr>
            <p:ph hasCustomPrompt="1" idx="9" type="title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/>
          <p:nvPr>
            <p:ph idx="13" type="title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484" name="Google Shape;484;p13"/>
          <p:cNvSpPr txBox="1"/>
          <p:nvPr>
            <p:ph idx="14" type="subTitle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13"/>
          <p:cNvSpPr txBox="1"/>
          <p:nvPr>
            <p:ph hasCustomPrompt="1" idx="15" type="title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/>
          <p:nvPr/>
        </p:nvSpPr>
        <p:spPr>
          <a:xfrm>
            <a:off x="4857500" y="48014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1055050" y="47208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2248825" y="7839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68488" y="3321563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8261475" y="869663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7064300" y="5389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54125" y="15418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>
            <a:off x="8274825" y="4667863"/>
            <a:ext cx="311900" cy="314700"/>
            <a:chOff x="8571050" y="1873050"/>
            <a:chExt cx="311900" cy="314700"/>
          </a:xfrm>
        </p:grpSpPr>
        <p:sp>
          <p:nvSpPr>
            <p:cNvPr id="494" name="Google Shape;494;p13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>
            <a:off x="7699750" y="1806963"/>
            <a:ext cx="730975" cy="238525"/>
            <a:chOff x="3798300" y="2287225"/>
            <a:chExt cx="730975" cy="238525"/>
          </a:xfrm>
        </p:grpSpPr>
        <p:sp>
          <p:nvSpPr>
            <p:cNvPr id="499" name="Google Shape;499;p13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13"/>
          <p:cNvGrpSpPr/>
          <p:nvPr/>
        </p:nvGrpSpPr>
        <p:grpSpPr>
          <a:xfrm flipH="1">
            <a:off x="1806525" y="4686438"/>
            <a:ext cx="529900" cy="149350"/>
            <a:chOff x="3898800" y="2624300"/>
            <a:chExt cx="529900" cy="149350"/>
          </a:xfrm>
        </p:grpSpPr>
        <p:sp>
          <p:nvSpPr>
            <p:cNvPr id="502" name="Google Shape;502;p13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1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06" name="Google Shape;506;p14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14"/>
          <p:cNvSpPr txBox="1"/>
          <p:nvPr>
            <p:ph type="title"/>
          </p:nvPr>
        </p:nvSpPr>
        <p:spPr>
          <a:xfrm>
            <a:off x="850149" y="2680475"/>
            <a:ext cx="24153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32" name="Google Shape;532;p14"/>
          <p:cNvSpPr txBox="1"/>
          <p:nvPr>
            <p:ph idx="1" type="subTitle"/>
          </p:nvPr>
        </p:nvSpPr>
        <p:spPr>
          <a:xfrm>
            <a:off x="8501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14"/>
          <p:cNvSpPr txBox="1"/>
          <p:nvPr>
            <p:ph idx="2"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34" name="Google Shape;534;p14"/>
          <p:cNvSpPr txBox="1"/>
          <p:nvPr>
            <p:ph idx="3" type="title"/>
          </p:nvPr>
        </p:nvSpPr>
        <p:spPr>
          <a:xfrm>
            <a:off x="3364436" y="2680475"/>
            <a:ext cx="24153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35" name="Google Shape;535;p14"/>
          <p:cNvSpPr txBox="1"/>
          <p:nvPr>
            <p:ph idx="4" type="subTitle"/>
          </p:nvPr>
        </p:nvSpPr>
        <p:spPr>
          <a:xfrm>
            <a:off x="3364438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14"/>
          <p:cNvSpPr txBox="1"/>
          <p:nvPr>
            <p:ph idx="5" type="title"/>
          </p:nvPr>
        </p:nvSpPr>
        <p:spPr>
          <a:xfrm>
            <a:off x="5878749" y="2680475"/>
            <a:ext cx="24153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37" name="Google Shape;537;p14"/>
          <p:cNvSpPr txBox="1"/>
          <p:nvPr>
            <p:ph idx="6" type="subTitle"/>
          </p:nvPr>
        </p:nvSpPr>
        <p:spPr>
          <a:xfrm>
            <a:off x="58787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14"/>
          <p:cNvSpPr/>
          <p:nvPr/>
        </p:nvSpPr>
        <p:spPr>
          <a:xfrm>
            <a:off x="4857500" y="48014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4"/>
          <p:cNvSpPr/>
          <p:nvPr/>
        </p:nvSpPr>
        <p:spPr>
          <a:xfrm>
            <a:off x="850150" y="46678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4"/>
          <p:cNvSpPr/>
          <p:nvPr/>
        </p:nvSpPr>
        <p:spPr>
          <a:xfrm>
            <a:off x="2248825" y="7839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4"/>
          <p:cNvSpPr/>
          <p:nvPr/>
        </p:nvSpPr>
        <p:spPr>
          <a:xfrm>
            <a:off x="368488" y="3321563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4"/>
          <p:cNvSpPr/>
          <p:nvPr/>
        </p:nvSpPr>
        <p:spPr>
          <a:xfrm>
            <a:off x="8318688" y="680013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4"/>
          <p:cNvSpPr/>
          <p:nvPr/>
        </p:nvSpPr>
        <p:spPr>
          <a:xfrm>
            <a:off x="7064300" y="5389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454125" y="15418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14"/>
          <p:cNvGrpSpPr/>
          <p:nvPr/>
        </p:nvGrpSpPr>
        <p:grpSpPr>
          <a:xfrm>
            <a:off x="8216100" y="4488038"/>
            <a:ext cx="311900" cy="314700"/>
            <a:chOff x="8571050" y="1873050"/>
            <a:chExt cx="311900" cy="314700"/>
          </a:xfrm>
        </p:grpSpPr>
        <p:sp>
          <p:nvSpPr>
            <p:cNvPr id="546" name="Google Shape;546;p14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4"/>
          <p:cNvGrpSpPr/>
          <p:nvPr/>
        </p:nvGrpSpPr>
        <p:grpSpPr>
          <a:xfrm flipH="1">
            <a:off x="8122500" y="1658400"/>
            <a:ext cx="730975" cy="238525"/>
            <a:chOff x="3798300" y="2287225"/>
            <a:chExt cx="730975" cy="238525"/>
          </a:xfrm>
        </p:grpSpPr>
        <p:sp>
          <p:nvSpPr>
            <p:cNvPr id="551" name="Google Shape;551;p14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4"/>
          <p:cNvGrpSpPr/>
          <p:nvPr/>
        </p:nvGrpSpPr>
        <p:grpSpPr>
          <a:xfrm flipH="1">
            <a:off x="2248825" y="4783975"/>
            <a:ext cx="529900" cy="149350"/>
            <a:chOff x="3898800" y="2624300"/>
            <a:chExt cx="529900" cy="149350"/>
          </a:xfrm>
        </p:grpSpPr>
        <p:sp>
          <p:nvSpPr>
            <p:cNvPr id="554" name="Google Shape;554;p14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1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58" name="Google Shape;558;p15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15"/>
          <p:cNvSpPr txBox="1"/>
          <p:nvPr>
            <p:ph type="title"/>
          </p:nvPr>
        </p:nvSpPr>
        <p:spPr>
          <a:xfrm>
            <a:off x="850149" y="3161292"/>
            <a:ext cx="24153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84" name="Google Shape;584;p15"/>
          <p:cNvSpPr txBox="1"/>
          <p:nvPr>
            <p:ph idx="1" type="subTitle"/>
          </p:nvPr>
        </p:nvSpPr>
        <p:spPr>
          <a:xfrm>
            <a:off x="850150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5"/>
          <p:cNvSpPr txBox="1"/>
          <p:nvPr>
            <p:ph idx="2"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86" name="Google Shape;586;p15"/>
          <p:cNvSpPr txBox="1"/>
          <p:nvPr>
            <p:ph idx="3" type="title"/>
          </p:nvPr>
        </p:nvSpPr>
        <p:spPr>
          <a:xfrm>
            <a:off x="3364436" y="3161292"/>
            <a:ext cx="24153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87" name="Google Shape;587;p15"/>
          <p:cNvSpPr txBox="1"/>
          <p:nvPr>
            <p:ph idx="4" type="subTitle"/>
          </p:nvPr>
        </p:nvSpPr>
        <p:spPr>
          <a:xfrm>
            <a:off x="3364438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5"/>
          <p:cNvSpPr txBox="1"/>
          <p:nvPr>
            <p:ph idx="5" type="title"/>
          </p:nvPr>
        </p:nvSpPr>
        <p:spPr>
          <a:xfrm>
            <a:off x="5878749" y="3161292"/>
            <a:ext cx="24153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89" name="Google Shape;589;p15"/>
          <p:cNvSpPr txBox="1"/>
          <p:nvPr>
            <p:ph idx="6" type="subTitle"/>
          </p:nvPr>
        </p:nvSpPr>
        <p:spPr>
          <a:xfrm>
            <a:off x="5878750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5"/>
          <p:cNvSpPr/>
          <p:nvPr/>
        </p:nvSpPr>
        <p:spPr>
          <a:xfrm>
            <a:off x="326075" y="44934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7443300" y="482097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5"/>
          <p:cNvSpPr/>
          <p:nvPr/>
        </p:nvSpPr>
        <p:spPr>
          <a:xfrm>
            <a:off x="8040500" y="6329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>
            <a:off x="435350" y="163838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2924575" y="4607975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/>
          <p:nvPr/>
        </p:nvSpPr>
        <p:spPr>
          <a:xfrm>
            <a:off x="8493875" y="41072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15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597" name="Google Shape;597;p15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15"/>
          <p:cNvGrpSpPr/>
          <p:nvPr/>
        </p:nvGrpSpPr>
        <p:grpSpPr>
          <a:xfrm flipH="1" rot="892767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602" name="Google Shape;602;p15"/>
            <p:cNvSpPr/>
            <p:nvPr/>
          </p:nvSpPr>
          <p:spPr>
            <a:xfrm>
              <a:off x="4177750" y="2920450"/>
              <a:ext cx="250650" cy="153075"/>
            </a:xfrm>
            <a:custGeom>
              <a:rect b="b" l="l" r="r" t="t"/>
              <a:pathLst>
                <a:path extrusionOk="0" h="6123" w="10026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342725" y="2899175"/>
              <a:ext cx="124000" cy="79875"/>
            </a:xfrm>
            <a:custGeom>
              <a:rect b="b" l="l" r="r" t="t"/>
              <a:pathLst>
                <a:path extrusionOk="0" h="3195" w="496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5"/>
          <p:cNvGrpSpPr/>
          <p:nvPr/>
        </p:nvGrpSpPr>
        <p:grpSpPr>
          <a:xfrm>
            <a:off x="5622300" y="4465975"/>
            <a:ext cx="581325" cy="169475"/>
            <a:chOff x="5393300" y="2420750"/>
            <a:chExt cx="581325" cy="169475"/>
          </a:xfrm>
        </p:grpSpPr>
        <p:sp>
          <p:nvSpPr>
            <p:cNvPr id="605" name="Google Shape;605;p15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1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09" name="Google Shape;609;p16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16"/>
          <p:cNvSpPr txBox="1"/>
          <p:nvPr>
            <p:ph type="title"/>
          </p:nvPr>
        </p:nvSpPr>
        <p:spPr>
          <a:xfrm>
            <a:off x="2102221" y="168987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35" name="Google Shape;635;p16"/>
          <p:cNvSpPr txBox="1"/>
          <p:nvPr>
            <p:ph idx="1" type="subTitle"/>
          </p:nvPr>
        </p:nvSpPr>
        <p:spPr>
          <a:xfrm>
            <a:off x="2102221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16"/>
          <p:cNvSpPr txBox="1"/>
          <p:nvPr>
            <p:ph idx="2"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37" name="Google Shape;637;p16"/>
          <p:cNvSpPr txBox="1"/>
          <p:nvPr>
            <p:ph idx="3" type="title"/>
          </p:nvPr>
        </p:nvSpPr>
        <p:spPr>
          <a:xfrm>
            <a:off x="5788724" y="168987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38" name="Google Shape;638;p16"/>
          <p:cNvSpPr txBox="1"/>
          <p:nvPr>
            <p:ph idx="4" type="subTitle"/>
          </p:nvPr>
        </p:nvSpPr>
        <p:spPr>
          <a:xfrm>
            <a:off x="5788732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16"/>
          <p:cNvSpPr txBox="1"/>
          <p:nvPr>
            <p:ph idx="5" type="title"/>
          </p:nvPr>
        </p:nvSpPr>
        <p:spPr>
          <a:xfrm>
            <a:off x="2102221" y="314602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40" name="Google Shape;640;p16"/>
          <p:cNvSpPr txBox="1"/>
          <p:nvPr>
            <p:ph idx="6" type="subTitle"/>
          </p:nvPr>
        </p:nvSpPr>
        <p:spPr>
          <a:xfrm>
            <a:off x="2102221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16"/>
          <p:cNvSpPr txBox="1"/>
          <p:nvPr>
            <p:ph idx="7" type="title"/>
          </p:nvPr>
        </p:nvSpPr>
        <p:spPr>
          <a:xfrm>
            <a:off x="5788724" y="314602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42" name="Google Shape;642;p16"/>
          <p:cNvSpPr txBox="1"/>
          <p:nvPr>
            <p:ph idx="8" type="subTitle"/>
          </p:nvPr>
        </p:nvSpPr>
        <p:spPr>
          <a:xfrm>
            <a:off x="5788732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16"/>
          <p:cNvSpPr/>
          <p:nvPr/>
        </p:nvSpPr>
        <p:spPr>
          <a:xfrm>
            <a:off x="7988463" y="3532025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7776088" y="11555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292600" y="27533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2463950" y="47299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374625" y="105365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Google Shape;648;p16"/>
          <p:cNvGrpSpPr/>
          <p:nvPr/>
        </p:nvGrpSpPr>
        <p:grpSpPr>
          <a:xfrm>
            <a:off x="4797600" y="4685763"/>
            <a:ext cx="311900" cy="314700"/>
            <a:chOff x="8571050" y="1873050"/>
            <a:chExt cx="311900" cy="314700"/>
          </a:xfrm>
        </p:grpSpPr>
        <p:sp>
          <p:nvSpPr>
            <p:cNvPr id="649" name="Google Shape;649;p16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1519559" y="931658"/>
            <a:ext cx="686239" cy="223927"/>
            <a:chOff x="3798300" y="2287225"/>
            <a:chExt cx="730975" cy="238525"/>
          </a:xfrm>
        </p:grpSpPr>
        <p:sp>
          <p:nvSpPr>
            <p:cNvPr id="654" name="Google Shape;654;p16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16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657" name="Google Shape;657;p16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1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61" name="Google Shape;661;p17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17"/>
          <p:cNvSpPr txBox="1"/>
          <p:nvPr>
            <p:ph type="title"/>
          </p:nvPr>
        </p:nvSpPr>
        <p:spPr>
          <a:xfrm>
            <a:off x="3463263" y="164877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87" name="Google Shape;687;p17"/>
          <p:cNvSpPr txBox="1"/>
          <p:nvPr>
            <p:ph idx="1" type="subTitle"/>
          </p:nvPr>
        </p:nvSpPr>
        <p:spPr>
          <a:xfrm>
            <a:off x="3463263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17"/>
          <p:cNvSpPr txBox="1"/>
          <p:nvPr>
            <p:ph idx="2"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89" name="Google Shape;689;p17"/>
          <p:cNvSpPr txBox="1"/>
          <p:nvPr>
            <p:ph idx="3" type="title"/>
          </p:nvPr>
        </p:nvSpPr>
        <p:spPr>
          <a:xfrm>
            <a:off x="6037947" y="164877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90" name="Google Shape;690;p17"/>
          <p:cNvSpPr txBox="1"/>
          <p:nvPr>
            <p:ph idx="4" type="subTitle"/>
          </p:nvPr>
        </p:nvSpPr>
        <p:spPr>
          <a:xfrm>
            <a:off x="6037954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17"/>
          <p:cNvSpPr txBox="1"/>
          <p:nvPr>
            <p:ph idx="5" type="title"/>
          </p:nvPr>
        </p:nvSpPr>
        <p:spPr>
          <a:xfrm>
            <a:off x="3463263" y="310492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92" name="Google Shape;692;p17"/>
          <p:cNvSpPr txBox="1"/>
          <p:nvPr>
            <p:ph idx="6" type="subTitle"/>
          </p:nvPr>
        </p:nvSpPr>
        <p:spPr>
          <a:xfrm>
            <a:off x="3463263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17"/>
          <p:cNvSpPr txBox="1"/>
          <p:nvPr>
            <p:ph idx="7" type="title"/>
          </p:nvPr>
        </p:nvSpPr>
        <p:spPr>
          <a:xfrm>
            <a:off x="6037947" y="310492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94" name="Google Shape;694;p17"/>
          <p:cNvSpPr txBox="1"/>
          <p:nvPr>
            <p:ph idx="8" type="subTitle"/>
          </p:nvPr>
        </p:nvSpPr>
        <p:spPr>
          <a:xfrm>
            <a:off x="6037954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7"/>
          <p:cNvSpPr txBox="1"/>
          <p:nvPr>
            <p:ph idx="9" type="title"/>
          </p:nvPr>
        </p:nvSpPr>
        <p:spPr>
          <a:xfrm>
            <a:off x="888572" y="164877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96" name="Google Shape;696;p17"/>
          <p:cNvSpPr txBox="1"/>
          <p:nvPr>
            <p:ph idx="13" type="subTitle"/>
          </p:nvPr>
        </p:nvSpPr>
        <p:spPr>
          <a:xfrm>
            <a:off x="888579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17"/>
          <p:cNvSpPr txBox="1"/>
          <p:nvPr>
            <p:ph idx="14" type="title"/>
          </p:nvPr>
        </p:nvSpPr>
        <p:spPr>
          <a:xfrm>
            <a:off x="888572" y="3104925"/>
            <a:ext cx="22230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98" name="Google Shape;698;p17"/>
          <p:cNvSpPr txBox="1"/>
          <p:nvPr>
            <p:ph idx="15" type="subTitle"/>
          </p:nvPr>
        </p:nvSpPr>
        <p:spPr>
          <a:xfrm>
            <a:off x="888579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17"/>
          <p:cNvSpPr/>
          <p:nvPr/>
        </p:nvSpPr>
        <p:spPr>
          <a:xfrm>
            <a:off x="326075" y="44934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7"/>
          <p:cNvSpPr/>
          <p:nvPr/>
        </p:nvSpPr>
        <p:spPr>
          <a:xfrm>
            <a:off x="7443300" y="482097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7"/>
          <p:cNvSpPr/>
          <p:nvPr/>
        </p:nvSpPr>
        <p:spPr>
          <a:xfrm>
            <a:off x="6936650" y="55150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7"/>
          <p:cNvSpPr/>
          <p:nvPr/>
        </p:nvSpPr>
        <p:spPr>
          <a:xfrm>
            <a:off x="435350" y="163838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7"/>
          <p:cNvSpPr/>
          <p:nvPr/>
        </p:nvSpPr>
        <p:spPr>
          <a:xfrm>
            <a:off x="2607525" y="4607975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7"/>
          <p:cNvSpPr/>
          <p:nvPr/>
        </p:nvSpPr>
        <p:spPr>
          <a:xfrm>
            <a:off x="8493875" y="418255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5" name="Google Shape;705;p1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706" name="Google Shape;706;p17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7"/>
          <p:cNvGrpSpPr/>
          <p:nvPr/>
        </p:nvGrpSpPr>
        <p:grpSpPr>
          <a:xfrm flipH="1" rot="8927671">
            <a:off x="8286283" y="1017201"/>
            <a:ext cx="288970" cy="174347"/>
            <a:chOff x="4177750" y="2899175"/>
            <a:chExt cx="288975" cy="174350"/>
          </a:xfrm>
        </p:grpSpPr>
        <p:sp>
          <p:nvSpPr>
            <p:cNvPr id="711" name="Google Shape;711;p17"/>
            <p:cNvSpPr/>
            <p:nvPr/>
          </p:nvSpPr>
          <p:spPr>
            <a:xfrm>
              <a:off x="4177750" y="2920450"/>
              <a:ext cx="250650" cy="153075"/>
            </a:xfrm>
            <a:custGeom>
              <a:rect b="b" l="l" r="r" t="t"/>
              <a:pathLst>
                <a:path extrusionOk="0" h="6123" w="10026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342725" y="2899175"/>
              <a:ext cx="124000" cy="79875"/>
            </a:xfrm>
            <a:custGeom>
              <a:rect b="b" l="l" r="r" t="t"/>
              <a:pathLst>
                <a:path extrusionOk="0" h="3195" w="496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17"/>
          <p:cNvGrpSpPr/>
          <p:nvPr/>
        </p:nvGrpSpPr>
        <p:grpSpPr>
          <a:xfrm>
            <a:off x="1709413" y="738500"/>
            <a:ext cx="581325" cy="169475"/>
            <a:chOff x="5393300" y="2420750"/>
            <a:chExt cx="581325" cy="169475"/>
          </a:xfrm>
        </p:grpSpPr>
        <p:sp>
          <p:nvSpPr>
            <p:cNvPr id="714" name="Google Shape;714;p17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18" name="Google Shape;718;p18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18"/>
          <p:cNvSpPr txBox="1"/>
          <p:nvPr>
            <p:ph type="title"/>
          </p:nvPr>
        </p:nvSpPr>
        <p:spPr>
          <a:xfrm>
            <a:off x="1307350" y="1461276"/>
            <a:ext cx="2955300" cy="4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744" name="Google Shape;744;p18"/>
          <p:cNvSpPr txBox="1"/>
          <p:nvPr>
            <p:ph idx="1" type="subTitle"/>
          </p:nvPr>
        </p:nvSpPr>
        <p:spPr>
          <a:xfrm>
            <a:off x="1307356" y="2050887"/>
            <a:ext cx="2955300" cy="215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2" type="title"/>
          </p:nvPr>
        </p:nvSpPr>
        <p:spPr>
          <a:xfrm>
            <a:off x="4881355" y="1461276"/>
            <a:ext cx="2955300" cy="4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3" type="subTitle"/>
          </p:nvPr>
        </p:nvSpPr>
        <p:spPr>
          <a:xfrm>
            <a:off x="4881350" y="2050887"/>
            <a:ext cx="2955300" cy="215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4"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748" name="Google Shape;748;p18"/>
          <p:cNvSpPr/>
          <p:nvPr/>
        </p:nvSpPr>
        <p:spPr>
          <a:xfrm>
            <a:off x="8703638" y="33476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8"/>
          <p:cNvSpPr/>
          <p:nvPr/>
        </p:nvSpPr>
        <p:spPr>
          <a:xfrm>
            <a:off x="7335888" y="8502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8"/>
          <p:cNvSpPr/>
          <p:nvPr/>
        </p:nvSpPr>
        <p:spPr>
          <a:xfrm>
            <a:off x="292600" y="27533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8"/>
          <p:cNvSpPr/>
          <p:nvPr/>
        </p:nvSpPr>
        <p:spPr>
          <a:xfrm>
            <a:off x="2749550" y="4844863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8"/>
          <p:cNvSpPr/>
          <p:nvPr/>
        </p:nvSpPr>
        <p:spPr>
          <a:xfrm>
            <a:off x="374625" y="105365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8"/>
          <p:cNvSpPr/>
          <p:nvPr/>
        </p:nvSpPr>
        <p:spPr>
          <a:xfrm>
            <a:off x="640900" y="460986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4" name="Google Shape;754;p18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755" name="Google Shape;755;p18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18"/>
          <p:cNvGrpSpPr/>
          <p:nvPr/>
        </p:nvGrpSpPr>
        <p:grpSpPr>
          <a:xfrm>
            <a:off x="2024509" y="539008"/>
            <a:ext cx="686239" cy="223927"/>
            <a:chOff x="3798300" y="2287225"/>
            <a:chExt cx="730975" cy="238525"/>
          </a:xfrm>
        </p:grpSpPr>
        <p:sp>
          <p:nvSpPr>
            <p:cNvPr id="760" name="Google Shape;760;p18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18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763" name="Google Shape;763;p18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_1_1_1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1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67" name="Google Shape;767;p19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19"/>
          <p:cNvSpPr txBox="1"/>
          <p:nvPr>
            <p:ph type="title"/>
          </p:nvPr>
        </p:nvSpPr>
        <p:spPr>
          <a:xfrm flipH="1">
            <a:off x="3395700" y="537376"/>
            <a:ext cx="23526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793" name="Google Shape;793;p19"/>
          <p:cNvSpPr txBox="1"/>
          <p:nvPr>
            <p:ph idx="1" type="subTitle"/>
          </p:nvPr>
        </p:nvSpPr>
        <p:spPr>
          <a:xfrm flipH="1">
            <a:off x="1142975" y="1275519"/>
            <a:ext cx="6857700" cy="115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4" name="Google Shape;794;p19"/>
          <p:cNvSpPr txBox="1"/>
          <p:nvPr>
            <p:ph idx="2" type="title"/>
          </p:nvPr>
        </p:nvSpPr>
        <p:spPr>
          <a:xfrm flipH="1">
            <a:off x="3395700" y="2710586"/>
            <a:ext cx="23526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795" name="Google Shape;795;p19"/>
          <p:cNvSpPr txBox="1"/>
          <p:nvPr>
            <p:ph idx="3" type="subTitle"/>
          </p:nvPr>
        </p:nvSpPr>
        <p:spPr>
          <a:xfrm flipH="1">
            <a:off x="1142975" y="3448873"/>
            <a:ext cx="6857700" cy="115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6" name="Google Shape;796;p19"/>
          <p:cNvSpPr/>
          <p:nvPr/>
        </p:nvSpPr>
        <p:spPr>
          <a:xfrm>
            <a:off x="6582525" y="2952988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9"/>
          <p:cNvSpPr/>
          <p:nvPr/>
        </p:nvSpPr>
        <p:spPr>
          <a:xfrm>
            <a:off x="2061788" y="30250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9"/>
          <p:cNvSpPr/>
          <p:nvPr/>
        </p:nvSpPr>
        <p:spPr>
          <a:xfrm>
            <a:off x="2869538" y="70735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9"/>
          <p:cNvSpPr/>
          <p:nvPr/>
        </p:nvSpPr>
        <p:spPr>
          <a:xfrm>
            <a:off x="8176850" y="48193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9"/>
          <p:cNvSpPr/>
          <p:nvPr/>
        </p:nvSpPr>
        <p:spPr>
          <a:xfrm>
            <a:off x="485250" y="58731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19"/>
          <p:cNvGrpSpPr/>
          <p:nvPr/>
        </p:nvGrpSpPr>
        <p:grpSpPr>
          <a:xfrm>
            <a:off x="8617700" y="3448713"/>
            <a:ext cx="311900" cy="314700"/>
            <a:chOff x="8571050" y="1873050"/>
            <a:chExt cx="311900" cy="314700"/>
          </a:xfrm>
        </p:grpSpPr>
        <p:sp>
          <p:nvSpPr>
            <p:cNvPr id="802" name="Google Shape;802;p19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/>
          <p:nvPr/>
        </p:nvSpPr>
        <p:spPr>
          <a:xfrm rot="989451">
            <a:off x="6924573" y="861363"/>
            <a:ext cx="121724" cy="113202"/>
          </a:xfrm>
          <a:custGeom>
            <a:rect b="b" l="l" r="r" t="t"/>
            <a:pathLst>
              <a:path extrusionOk="0" h="4065" w="4371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09" name="Google Shape;809;p20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20"/>
          <p:cNvSpPr txBox="1"/>
          <p:nvPr>
            <p:ph type="title"/>
          </p:nvPr>
        </p:nvSpPr>
        <p:spPr>
          <a:xfrm flipH="1">
            <a:off x="3102450" y="3160800"/>
            <a:ext cx="4499100" cy="4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35" name="Google Shape;835;p20"/>
          <p:cNvSpPr txBox="1"/>
          <p:nvPr>
            <p:ph idx="1" type="subTitle"/>
          </p:nvPr>
        </p:nvSpPr>
        <p:spPr>
          <a:xfrm flipH="1">
            <a:off x="1542200" y="1274700"/>
            <a:ext cx="51012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20"/>
          <p:cNvSpPr/>
          <p:nvPr/>
        </p:nvSpPr>
        <p:spPr>
          <a:xfrm flipH="1">
            <a:off x="4251755" y="44934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 flipH="1">
            <a:off x="7966980" y="42932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0"/>
          <p:cNvSpPr/>
          <p:nvPr/>
        </p:nvSpPr>
        <p:spPr>
          <a:xfrm flipH="1">
            <a:off x="6376917" y="77342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 flipH="1">
            <a:off x="874980" y="356400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 flipH="1">
            <a:off x="4039105" y="38007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20"/>
          <p:cNvGrpSpPr/>
          <p:nvPr/>
        </p:nvGrpSpPr>
        <p:grpSpPr>
          <a:xfrm flipH="1">
            <a:off x="6135930" y="4293263"/>
            <a:ext cx="311900" cy="314700"/>
            <a:chOff x="8571050" y="1873050"/>
            <a:chExt cx="311900" cy="314700"/>
          </a:xfrm>
        </p:grpSpPr>
        <p:sp>
          <p:nvSpPr>
            <p:cNvPr id="842" name="Google Shape;842;p20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20"/>
          <p:cNvSpPr/>
          <p:nvPr/>
        </p:nvSpPr>
        <p:spPr>
          <a:xfrm flipH="1" rot="-989451">
            <a:off x="1290283" y="752238"/>
            <a:ext cx="121724" cy="113202"/>
          </a:xfrm>
          <a:custGeom>
            <a:rect b="b" l="l" r="r" t="t"/>
            <a:pathLst>
              <a:path extrusionOk="0" h="4065" w="4371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3"/>
          <p:cNvSpPr txBox="1"/>
          <p:nvPr>
            <p:ph hasCustomPrompt="1" idx="2" type="title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9" name="Google Shape;849;p21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1"/>
          <p:cNvSpPr txBox="1"/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75" name="Google Shape;875;p21"/>
          <p:cNvSpPr txBox="1"/>
          <p:nvPr>
            <p:ph idx="1" type="subTitle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cap="rnd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1"/>
          <p:cNvSpPr/>
          <p:nvPr/>
        </p:nvSpPr>
        <p:spPr>
          <a:xfrm>
            <a:off x="4140013" y="47386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7252938" y="48649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577775" y="48623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2436525" y="44085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321600" y="329600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6286213" y="8713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7368825" y="32081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21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884" name="Google Shape;884;p21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21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889" name="Google Shape;889;p21"/>
            <p:cNvSpPr/>
            <p:nvPr/>
          </p:nvSpPr>
          <p:spPr>
            <a:xfrm>
              <a:off x="3826225" y="2907725"/>
              <a:ext cx="294275" cy="184000"/>
            </a:xfrm>
            <a:custGeom>
              <a:rect b="b" l="l" r="r" t="t"/>
              <a:pathLst>
                <a:path extrusionOk="0" h="7360" w="11771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780075" y="2889150"/>
              <a:ext cx="132075" cy="76975"/>
            </a:xfrm>
            <a:custGeom>
              <a:rect b="b" l="l" r="r" t="t"/>
              <a:pathLst>
                <a:path extrusionOk="0" h="3079" w="5283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 flipH="1" rot="879509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892" name="Google Shape;892;p21"/>
            <p:cNvSpPr/>
            <p:nvPr/>
          </p:nvSpPr>
          <p:spPr>
            <a:xfrm>
              <a:off x="4177750" y="2920450"/>
              <a:ext cx="250650" cy="153075"/>
            </a:xfrm>
            <a:custGeom>
              <a:rect b="b" l="l" r="r" t="t"/>
              <a:pathLst>
                <a:path extrusionOk="0" h="6123" w="10026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342725" y="2899175"/>
              <a:ext cx="124000" cy="79875"/>
            </a:xfrm>
            <a:custGeom>
              <a:rect b="b" l="l" r="r" t="t"/>
              <a:pathLst>
                <a:path extrusionOk="0" h="3195" w="496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"/>
          <p:cNvSpPr txBox="1"/>
          <p:nvPr>
            <p:ph hasCustomPrompt="1" type="title"/>
          </p:nvPr>
        </p:nvSpPr>
        <p:spPr>
          <a:xfrm>
            <a:off x="713225" y="535525"/>
            <a:ext cx="199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6" name="Google Shape;896;p22"/>
          <p:cNvSpPr txBox="1"/>
          <p:nvPr>
            <p:ph idx="1" type="subTitle"/>
          </p:nvPr>
        </p:nvSpPr>
        <p:spPr>
          <a:xfrm>
            <a:off x="823216" y="1423783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22"/>
          <p:cNvSpPr txBox="1"/>
          <p:nvPr>
            <p:ph hasCustomPrompt="1" idx="2" type="title"/>
          </p:nvPr>
        </p:nvSpPr>
        <p:spPr>
          <a:xfrm>
            <a:off x="3575100" y="1720259"/>
            <a:ext cx="199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8" name="Google Shape;898;p22"/>
          <p:cNvSpPr txBox="1"/>
          <p:nvPr>
            <p:ph idx="3" type="subTitle"/>
          </p:nvPr>
        </p:nvSpPr>
        <p:spPr>
          <a:xfrm>
            <a:off x="3685091" y="2608566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22"/>
          <p:cNvSpPr txBox="1"/>
          <p:nvPr>
            <p:ph hasCustomPrompt="1" idx="4" type="title"/>
          </p:nvPr>
        </p:nvSpPr>
        <p:spPr>
          <a:xfrm>
            <a:off x="6436975" y="2905042"/>
            <a:ext cx="199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0" name="Google Shape;900;p22"/>
          <p:cNvSpPr txBox="1"/>
          <p:nvPr>
            <p:ph idx="5" type="subTitle"/>
          </p:nvPr>
        </p:nvSpPr>
        <p:spPr>
          <a:xfrm>
            <a:off x="6546966" y="3793349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1" name="Google Shape;901;p2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902" name="Google Shape;902;p22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22"/>
          <p:cNvSpPr/>
          <p:nvPr/>
        </p:nvSpPr>
        <p:spPr>
          <a:xfrm>
            <a:off x="5955525" y="47791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/>
          <p:nvPr/>
        </p:nvSpPr>
        <p:spPr>
          <a:xfrm>
            <a:off x="3487500" y="477662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2"/>
          <p:cNvSpPr/>
          <p:nvPr/>
        </p:nvSpPr>
        <p:spPr>
          <a:xfrm>
            <a:off x="2525925" y="263188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2"/>
          <p:cNvSpPr/>
          <p:nvPr/>
        </p:nvSpPr>
        <p:spPr>
          <a:xfrm>
            <a:off x="4697350" y="384235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2"/>
          <p:cNvSpPr/>
          <p:nvPr/>
        </p:nvSpPr>
        <p:spPr>
          <a:xfrm>
            <a:off x="8671488" y="23039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2"/>
          <p:cNvSpPr/>
          <p:nvPr/>
        </p:nvSpPr>
        <p:spPr>
          <a:xfrm>
            <a:off x="5458700" y="309088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22"/>
          <p:cNvGrpSpPr/>
          <p:nvPr/>
        </p:nvGrpSpPr>
        <p:grpSpPr>
          <a:xfrm>
            <a:off x="448300" y="2631900"/>
            <a:ext cx="311900" cy="314700"/>
            <a:chOff x="8571050" y="1873050"/>
            <a:chExt cx="311900" cy="314700"/>
          </a:xfrm>
        </p:grpSpPr>
        <p:sp>
          <p:nvSpPr>
            <p:cNvPr id="934" name="Google Shape;934;p22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2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939" name="Google Shape;939;p22"/>
            <p:cNvSpPr/>
            <p:nvPr/>
          </p:nvSpPr>
          <p:spPr>
            <a:xfrm>
              <a:off x="3826225" y="2907725"/>
              <a:ext cx="294275" cy="184000"/>
            </a:xfrm>
            <a:custGeom>
              <a:rect b="b" l="l" r="r" t="t"/>
              <a:pathLst>
                <a:path extrusionOk="0" h="7360" w="11771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3780075" y="2889150"/>
              <a:ext cx="132075" cy="76975"/>
            </a:xfrm>
            <a:custGeom>
              <a:rect b="b" l="l" r="r" t="t"/>
              <a:pathLst>
                <a:path extrusionOk="0" h="3079" w="5283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22"/>
          <p:cNvGrpSpPr/>
          <p:nvPr/>
        </p:nvGrpSpPr>
        <p:grpSpPr>
          <a:xfrm flipH="1" rot="8795091">
            <a:off x="3599229" y="824440"/>
            <a:ext cx="288974" cy="174350"/>
            <a:chOff x="4177750" y="2899175"/>
            <a:chExt cx="288975" cy="174350"/>
          </a:xfrm>
        </p:grpSpPr>
        <p:sp>
          <p:nvSpPr>
            <p:cNvPr id="942" name="Google Shape;942;p22"/>
            <p:cNvSpPr/>
            <p:nvPr/>
          </p:nvSpPr>
          <p:spPr>
            <a:xfrm>
              <a:off x="4177750" y="2920450"/>
              <a:ext cx="250650" cy="153075"/>
            </a:xfrm>
            <a:custGeom>
              <a:rect b="b" l="l" r="r" t="t"/>
              <a:pathLst>
                <a:path extrusionOk="0" h="6123" w="10026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4342725" y="2899175"/>
              <a:ext cx="124000" cy="79875"/>
            </a:xfrm>
            <a:custGeom>
              <a:rect b="b" l="l" r="r" t="t"/>
              <a:pathLst>
                <a:path extrusionOk="0" h="3195" w="496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7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2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946" name="Google Shape;946;p23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23"/>
          <p:cNvSpPr txBox="1"/>
          <p:nvPr>
            <p:ph hasCustomPrompt="1" type="title"/>
          </p:nvPr>
        </p:nvSpPr>
        <p:spPr>
          <a:xfrm>
            <a:off x="713225" y="1402251"/>
            <a:ext cx="19293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2" name="Google Shape;972;p23"/>
          <p:cNvSpPr txBox="1"/>
          <p:nvPr>
            <p:ph idx="1" type="subTitle"/>
          </p:nvPr>
        </p:nvSpPr>
        <p:spPr>
          <a:xfrm>
            <a:off x="93477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23"/>
          <p:cNvSpPr txBox="1"/>
          <p:nvPr>
            <p:ph hasCustomPrompt="1" idx="2" type="title"/>
          </p:nvPr>
        </p:nvSpPr>
        <p:spPr>
          <a:xfrm>
            <a:off x="2642600" y="1402251"/>
            <a:ext cx="19293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4" name="Google Shape;974;p23"/>
          <p:cNvSpPr txBox="1"/>
          <p:nvPr>
            <p:ph idx="3" type="subTitle"/>
          </p:nvPr>
        </p:nvSpPr>
        <p:spPr>
          <a:xfrm>
            <a:off x="2864150" y="3430348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hasCustomPrompt="1" idx="4" type="title"/>
          </p:nvPr>
        </p:nvSpPr>
        <p:spPr>
          <a:xfrm>
            <a:off x="4571975" y="1402251"/>
            <a:ext cx="19293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6" name="Google Shape;976;p23"/>
          <p:cNvSpPr txBox="1"/>
          <p:nvPr>
            <p:ph idx="5" type="subTitle"/>
          </p:nvPr>
        </p:nvSpPr>
        <p:spPr>
          <a:xfrm>
            <a:off x="479352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3"/>
          <p:cNvSpPr txBox="1"/>
          <p:nvPr>
            <p:ph idx="6"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978" name="Google Shape;978;p23"/>
          <p:cNvSpPr txBox="1"/>
          <p:nvPr>
            <p:ph idx="7" type="title"/>
          </p:nvPr>
        </p:nvSpPr>
        <p:spPr>
          <a:xfrm>
            <a:off x="934775" y="3027526"/>
            <a:ext cx="1486200" cy="3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79" name="Google Shape;979;p23"/>
          <p:cNvSpPr txBox="1"/>
          <p:nvPr>
            <p:ph idx="8" type="title"/>
          </p:nvPr>
        </p:nvSpPr>
        <p:spPr>
          <a:xfrm>
            <a:off x="2864150" y="3027526"/>
            <a:ext cx="1486200" cy="3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80" name="Google Shape;980;p23"/>
          <p:cNvSpPr txBox="1"/>
          <p:nvPr>
            <p:ph idx="9" type="title"/>
          </p:nvPr>
        </p:nvSpPr>
        <p:spPr>
          <a:xfrm>
            <a:off x="4793525" y="3027526"/>
            <a:ext cx="1486200" cy="3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81" name="Google Shape;981;p23"/>
          <p:cNvSpPr txBox="1"/>
          <p:nvPr>
            <p:ph hasCustomPrompt="1" idx="13" type="title"/>
          </p:nvPr>
        </p:nvSpPr>
        <p:spPr>
          <a:xfrm>
            <a:off x="6501275" y="1402251"/>
            <a:ext cx="19293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2" name="Google Shape;982;p23"/>
          <p:cNvSpPr txBox="1"/>
          <p:nvPr>
            <p:ph idx="14" type="subTitle"/>
          </p:nvPr>
        </p:nvSpPr>
        <p:spPr>
          <a:xfrm>
            <a:off x="672282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3"/>
          <p:cNvSpPr txBox="1"/>
          <p:nvPr>
            <p:ph idx="15" type="title"/>
          </p:nvPr>
        </p:nvSpPr>
        <p:spPr>
          <a:xfrm>
            <a:off x="6722825" y="3027526"/>
            <a:ext cx="1486200" cy="3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84" name="Google Shape;984;p23"/>
          <p:cNvSpPr/>
          <p:nvPr/>
        </p:nvSpPr>
        <p:spPr>
          <a:xfrm>
            <a:off x="184975" y="283402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3"/>
          <p:cNvSpPr/>
          <p:nvPr/>
        </p:nvSpPr>
        <p:spPr>
          <a:xfrm>
            <a:off x="7163088" y="95827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3"/>
          <p:cNvSpPr/>
          <p:nvPr/>
        </p:nvSpPr>
        <p:spPr>
          <a:xfrm>
            <a:off x="218675" y="116965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3"/>
          <p:cNvSpPr/>
          <p:nvPr/>
        </p:nvSpPr>
        <p:spPr>
          <a:xfrm>
            <a:off x="6581900" y="47634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3"/>
          <p:cNvSpPr/>
          <p:nvPr/>
        </p:nvSpPr>
        <p:spPr>
          <a:xfrm>
            <a:off x="4411025" y="4452538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9" name="Google Shape;989;p23"/>
          <p:cNvGrpSpPr/>
          <p:nvPr/>
        </p:nvGrpSpPr>
        <p:grpSpPr>
          <a:xfrm>
            <a:off x="8552600" y="1513888"/>
            <a:ext cx="311900" cy="314700"/>
            <a:chOff x="8571050" y="1873050"/>
            <a:chExt cx="311900" cy="314700"/>
          </a:xfrm>
        </p:grpSpPr>
        <p:sp>
          <p:nvSpPr>
            <p:cNvPr id="990" name="Google Shape;990;p23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23"/>
          <p:cNvGrpSpPr/>
          <p:nvPr/>
        </p:nvGrpSpPr>
        <p:grpSpPr>
          <a:xfrm>
            <a:off x="498550" y="4406025"/>
            <a:ext cx="311900" cy="314700"/>
            <a:chOff x="8571050" y="1873050"/>
            <a:chExt cx="311900" cy="314700"/>
          </a:xfrm>
        </p:grpSpPr>
        <p:sp>
          <p:nvSpPr>
            <p:cNvPr id="995" name="Google Shape;995;p23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23"/>
          <p:cNvGrpSpPr/>
          <p:nvPr/>
        </p:nvGrpSpPr>
        <p:grpSpPr>
          <a:xfrm>
            <a:off x="1036400" y="590575"/>
            <a:ext cx="730975" cy="238525"/>
            <a:chOff x="3798300" y="2287225"/>
            <a:chExt cx="730975" cy="238525"/>
          </a:xfrm>
        </p:grpSpPr>
        <p:sp>
          <p:nvSpPr>
            <p:cNvPr id="1000" name="Google Shape;1000;p23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23"/>
          <p:cNvGrpSpPr/>
          <p:nvPr/>
        </p:nvGrpSpPr>
        <p:grpSpPr>
          <a:xfrm>
            <a:off x="8165825" y="4488700"/>
            <a:ext cx="529900" cy="149350"/>
            <a:chOff x="3898800" y="2624300"/>
            <a:chExt cx="529900" cy="149350"/>
          </a:xfrm>
        </p:grpSpPr>
        <p:sp>
          <p:nvSpPr>
            <p:cNvPr id="1003" name="Google Shape;1003;p23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07" name="Google Shape;1007;p24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24"/>
          <p:cNvSpPr txBox="1"/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3" name="Google Shape;1033;p24"/>
          <p:cNvSpPr txBox="1"/>
          <p:nvPr>
            <p:ph hasCustomPrompt="1" idx="2" type="title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4" name="Google Shape;1034;p24"/>
          <p:cNvSpPr txBox="1"/>
          <p:nvPr>
            <p:ph idx="1" type="subTitle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4"/>
          <p:cNvSpPr/>
          <p:nvPr/>
        </p:nvSpPr>
        <p:spPr>
          <a:xfrm flipH="1">
            <a:off x="4235673" y="30172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 flipH="1">
            <a:off x="5039723" y="4549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/>
          <p:nvPr/>
        </p:nvSpPr>
        <p:spPr>
          <a:xfrm flipH="1">
            <a:off x="8140473" y="45237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4"/>
          <p:cNvSpPr/>
          <p:nvPr/>
        </p:nvSpPr>
        <p:spPr>
          <a:xfrm flipH="1">
            <a:off x="677773" y="207608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4"/>
          <p:cNvSpPr/>
          <p:nvPr/>
        </p:nvSpPr>
        <p:spPr>
          <a:xfrm flipH="1">
            <a:off x="4701123" y="453110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4"/>
          <p:cNvSpPr/>
          <p:nvPr/>
        </p:nvSpPr>
        <p:spPr>
          <a:xfrm flipH="1">
            <a:off x="8601460" y="41684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4"/>
          <p:cNvSpPr/>
          <p:nvPr/>
        </p:nvSpPr>
        <p:spPr>
          <a:xfrm flipH="1">
            <a:off x="935498" y="53551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24"/>
          <p:cNvGrpSpPr/>
          <p:nvPr/>
        </p:nvGrpSpPr>
        <p:grpSpPr>
          <a:xfrm>
            <a:off x="1984148" y="1499250"/>
            <a:ext cx="529900" cy="149350"/>
            <a:chOff x="3898800" y="2624300"/>
            <a:chExt cx="529900" cy="149350"/>
          </a:xfrm>
        </p:grpSpPr>
        <p:sp>
          <p:nvSpPr>
            <p:cNvPr id="1043" name="Google Shape;1043;p24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24"/>
          <p:cNvGrpSpPr/>
          <p:nvPr/>
        </p:nvGrpSpPr>
        <p:grpSpPr>
          <a:xfrm flipH="1">
            <a:off x="1714823" y="4593150"/>
            <a:ext cx="581325" cy="169475"/>
            <a:chOff x="5393300" y="2420750"/>
            <a:chExt cx="581325" cy="169475"/>
          </a:xfrm>
        </p:grpSpPr>
        <p:sp>
          <p:nvSpPr>
            <p:cNvPr id="1046" name="Google Shape;1046;p24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2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50" name="Google Shape;1050;p25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25"/>
          <p:cNvSpPr txBox="1"/>
          <p:nvPr>
            <p:ph type="title"/>
          </p:nvPr>
        </p:nvSpPr>
        <p:spPr>
          <a:xfrm>
            <a:off x="2436900" y="2532250"/>
            <a:ext cx="42702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6" name="Google Shape;1076;p25"/>
          <p:cNvSpPr txBox="1"/>
          <p:nvPr>
            <p:ph hasCustomPrompt="1" idx="2" type="title"/>
          </p:nvPr>
        </p:nvSpPr>
        <p:spPr>
          <a:xfrm>
            <a:off x="3944100" y="1000931"/>
            <a:ext cx="12558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7" name="Google Shape;1077;p25"/>
          <p:cNvSpPr txBox="1"/>
          <p:nvPr>
            <p:ph idx="1" type="subTitle"/>
          </p:nvPr>
        </p:nvSpPr>
        <p:spPr>
          <a:xfrm>
            <a:off x="2436900" y="3545662"/>
            <a:ext cx="4270200" cy="53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25"/>
          <p:cNvSpPr/>
          <p:nvPr/>
        </p:nvSpPr>
        <p:spPr>
          <a:xfrm>
            <a:off x="5149850" y="4704825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/>
          <p:nvPr/>
        </p:nvSpPr>
        <p:spPr>
          <a:xfrm>
            <a:off x="1188725" y="42932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5"/>
          <p:cNvSpPr/>
          <p:nvPr/>
        </p:nvSpPr>
        <p:spPr>
          <a:xfrm>
            <a:off x="2869538" y="70735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5"/>
          <p:cNvSpPr/>
          <p:nvPr/>
        </p:nvSpPr>
        <p:spPr>
          <a:xfrm>
            <a:off x="8388225" y="47217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5"/>
          <p:cNvSpPr/>
          <p:nvPr/>
        </p:nvSpPr>
        <p:spPr>
          <a:xfrm>
            <a:off x="552263" y="7625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25"/>
          <p:cNvGrpSpPr/>
          <p:nvPr/>
        </p:nvGrpSpPr>
        <p:grpSpPr>
          <a:xfrm>
            <a:off x="2170700" y="4450613"/>
            <a:ext cx="311900" cy="314700"/>
            <a:chOff x="8571050" y="1873050"/>
            <a:chExt cx="311900" cy="314700"/>
          </a:xfrm>
        </p:grpSpPr>
        <p:sp>
          <p:nvSpPr>
            <p:cNvPr id="1084" name="Google Shape;1084;p25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25"/>
          <p:cNvSpPr/>
          <p:nvPr/>
        </p:nvSpPr>
        <p:spPr>
          <a:xfrm rot="989451">
            <a:off x="6924573" y="861363"/>
            <a:ext cx="121724" cy="113202"/>
          </a:xfrm>
          <a:custGeom>
            <a:rect b="b" l="l" r="r" t="t"/>
            <a:pathLst>
              <a:path extrusionOk="0" h="4065" w="4371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91" name="Google Shape;1091;p26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26"/>
          <p:cNvSpPr txBox="1"/>
          <p:nvPr>
            <p:ph type="title"/>
          </p:nvPr>
        </p:nvSpPr>
        <p:spPr>
          <a:xfrm>
            <a:off x="3677026" y="1861775"/>
            <a:ext cx="42702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7" name="Google Shape;1117;p26"/>
          <p:cNvSpPr txBox="1"/>
          <p:nvPr>
            <p:ph hasCustomPrompt="1" idx="2" type="title"/>
          </p:nvPr>
        </p:nvSpPr>
        <p:spPr>
          <a:xfrm>
            <a:off x="1935363" y="1967119"/>
            <a:ext cx="12558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8" name="Google Shape;1118;p26"/>
          <p:cNvSpPr txBox="1"/>
          <p:nvPr>
            <p:ph idx="1" type="subTitle"/>
          </p:nvPr>
        </p:nvSpPr>
        <p:spPr>
          <a:xfrm>
            <a:off x="3677013" y="2828211"/>
            <a:ext cx="4270200" cy="53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p26"/>
          <p:cNvSpPr/>
          <p:nvPr/>
        </p:nvSpPr>
        <p:spPr>
          <a:xfrm>
            <a:off x="7580575" y="3941288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2087775" y="47795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2399575" y="89882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6"/>
          <p:cNvSpPr/>
          <p:nvPr/>
        </p:nvSpPr>
        <p:spPr>
          <a:xfrm>
            <a:off x="442663" y="305977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6"/>
          <p:cNvSpPr/>
          <p:nvPr/>
        </p:nvSpPr>
        <p:spPr>
          <a:xfrm>
            <a:off x="4092475" y="605238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6"/>
          <p:cNvSpPr/>
          <p:nvPr/>
        </p:nvSpPr>
        <p:spPr>
          <a:xfrm>
            <a:off x="5716338" y="108847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6"/>
          <p:cNvSpPr/>
          <p:nvPr/>
        </p:nvSpPr>
        <p:spPr>
          <a:xfrm>
            <a:off x="915925" y="165621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6" name="Google Shape;1126;p26"/>
          <p:cNvGrpSpPr/>
          <p:nvPr/>
        </p:nvGrpSpPr>
        <p:grpSpPr>
          <a:xfrm>
            <a:off x="5450525" y="4284600"/>
            <a:ext cx="311900" cy="314700"/>
            <a:chOff x="8571050" y="1873050"/>
            <a:chExt cx="311900" cy="314700"/>
          </a:xfrm>
        </p:grpSpPr>
        <p:sp>
          <p:nvSpPr>
            <p:cNvPr id="1127" name="Google Shape;1127;p26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26"/>
          <p:cNvGrpSpPr/>
          <p:nvPr/>
        </p:nvGrpSpPr>
        <p:grpSpPr>
          <a:xfrm flipH="1">
            <a:off x="7917350" y="2521938"/>
            <a:ext cx="730975" cy="238525"/>
            <a:chOff x="3798300" y="2287225"/>
            <a:chExt cx="730975" cy="238525"/>
          </a:xfrm>
        </p:grpSpPr>
        <p:sp>
          <p:nvSpPr>
            <p:cNvPr id="1132" name="Google Shape;1132;p26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26"/>
          <p:cNvGrpSpPr/>
          <p:nvPr/>
        </p:nvGrpSpPr>
        <p:grpSpPr>
          <a:xfrm flipH="1">
            <a:off x="3129650" y="4135250"/>
            <a:ext cx="529900" cy="149350"/>
            <a:chOff x="3898800" y="2624300"/>
            <a:chExt cx="529900" cy="149350"/>
          </a:xfrm>
        </p:grpSpPr>
        <p:sp>
          <p:nvSpPr>
            <p:cNvPr id="1135" name="Google Shape;1135;p26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2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39" name="Google Shape;1139;p27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27"/>
          <p:cNvSpPr txBox="1"/>
          <p:nvPr>
            <p:ph type="title"/>
          </p:nvPr>
        </p:nvSpPr>
        <p:spPr>
          <a:xfrm flipH="1">
            <a:off x="5574175" y="968750"/>
            <a:ext cx="2856600" cy="21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165" name="Google Shape;1165;p27"/>
          <p:cNvSpPr txBox="1"/>
          <p:nvPr>
            <p:ph idx="1" type="subTitle"/>
          </p:nvPr>
        </p:nvSpPr>
        <p:spPr>
          <a:xfrm flipH="1">
            <a:off x="4790550" y="3235162"/>
            <a:ext cx="36402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27"/>
          <p:cNvSpPr/>
          <p:nvPr/>
        </p:nvSpPr>
        <p:spPr>
          <a:xfrm>
            <a:off x="6334238" y="5928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7"/>
          <p:cNvSpPr/>
          <p:nvPr/>
        </p:nvSpPr>
        <p:spPr>
          <a:xfrm>
            <a:off x="4363363" y="399427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8" name="Google Shape;1168;p27"/>
          <p:cNvGrpSpPr/>
          <p:nvPr/>
        </p:nvGrpSpPr>
        <p:grpSpPr>
          <a:xfrm>
            <a:off x="8430750" y="4407838"/>
            <a:ext cx="311900" cy="314700"/>
            <a:chOff x="8571050" y="1873050"/>
            <a:chExt cx="311900" cy="314700"/>
          </a:xfrm>
        </p:grpSpPr>
        <p:sp>
          <p:nvSpPr>
            <p:cNvPr id="1169" name="Google Shape;1169;p27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27"/>
          <p:cNvGrpSpPr/>
          <p:nvPr/>
        </p:nvGrpSpPr>
        <p:grpSpPr>
          <a:xfrm>
            <a:off x="6405150" y="4490525"/>
            <a:ext cx="529900" cy="149350"/>
            <a:chOff x="3898800" y="2624300"/>
            <a:chExt cx="529900" cy="149350"/>
          </a:xfrm>
        </p:grpSpPr>
        <p:sp>
          <p:nvSpPr>
            <p:cNvPr id="1174" name="Google Shape;1174;p27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78" name="Google Shape;1178;p28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28"/>
          <p:cNvSpPr txBox="1"/>
          <p:nvPr>
            <p:ph type="title"/>
          </p:nvPr>
        </p:nvSpPr>
        <p:spPr>
          <a:xfrm flipH="1">
            <a:off x="1143030" y="1301575"/>
            <a:ext cx="3714300" cy="10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204" name="Google Shape;1204;p28"/>
          <p:cNvSpPr txBox="1"/>
          <p:nvPr>
            <p:ph idx="1" type="subTitle"/>
          </p:nvPr>
        </p:nvSpPr>
        <p:spPr>
          <a:xfrm flipH="1">
            <a:off x="1143425" y="2335075"/>
            <a:ext cx="6438600" cy="1365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5" name="Google Shape;1205;p28"/>
          <p:cNvSpPr/>
          <p:nvPr/>
        </p:nvSpPr>
        <p:spPr>
          <a:xfrm>
            <a:off x="3965250" y="958263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8"/>
          <p:cNvSpPr/>
          <p:nvPr/>
        </p:nvSpPr>
        <p:spPr>
          <a:xfrm>
            <a:off x="208500" y="28786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8"/>
          <p:cNvSpPr/>
          <p:nvPr/>
        </p:nvSpPr>
        <p:spPr>
          <a:xfrm>
            <a:off x="4673538" y="444605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8"/>
          <p:cNvSpPr/>
          <p:nvPr/>
        </p:nvSpPr>
        <p:spPr>
          <a:xfrm>
            <a:off x="353075" y="66470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8"/>
          <p:cNvSpPr/>
          <p:nvPr/>
        </p:nvSpPr>
        <p:spPr>
          <a:xfrm>
            <a:off x="8579100" y="15605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8"/>
          <p:cNvSpPr/>
          <p:nvPr/>
        </p:nvSpPr>
        <p:spPr>
          <a:xfrm>
            <a:off x="6394938" y="44525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1" name="Google Shape;1211;p28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212" name="Google Shape;1212;p28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28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217" name="Google Shape;1217;p28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222" name="Google Shape;1222;p28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28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225" name="Google Shape;1225;p28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2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2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229" name="Google Shape;1229;p29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9"/>
          <p:cNvSpPr txBox="1"/>
          <p:nvPr>
            <p:ph type="title"/>
          </p:nvPr>
        </p:nvSpPr>
        <p:spPr>
          <a:xfrm flipH="1">
            <a:off x="865700" y="1771400"/>
            <a:ext cx="39600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255" name="Google Shape;1255;p29"/>
          <p:cNvSpPr txBox="1"/>
          <p:nvPr>
            <p:ph idx="1" type="subTitle"/>
          </p:nvPr>
        </p:nvSpPr>
        <p:spPr>
          <a:xfrm flipH="1">
            <a:off x="865800" y="2566100"/>
            <a:ext cx="39600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6" name="Google Shape;1256;p29"/>
          <p:cNvSpPr/>
          <p:nvPr/>
        </p:nvSpPr>
        <p:spPr>
          <a:xfrm>
            <a:off x="2180325" y="500088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9"/>
          <p:cNvSpPr/>
          <p:nvPr/>
        </p:nvSpPr>
        <p:spPr>
          <a:xfrm>
            <a:off x="2983125" y="46098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9"/>
          <p:cNvSpPr/>
          <p:nvPr/>
        </p:nvSpPr>
        <p:spPr>
          <a:xfrm>
            <a:off x="265775" y="311350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9"/>
          <p:cNvSpPr/>
          <p:nvPr/>
        </p:nvSpPr>
        <p:spPr>
          <a:xfrm>
            <a:off x="6728588" y="5001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9"/>
          <p:cNvSpPr/>
          <p:nvPr/>
        </p:nvSpPr>
        <p:spPr>
          <a:xfrm>
            <a:off x="3359325" y="1019713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9"/>
          <p:cNvSpPr/>
          <p:nvPr/>
        </p:nvSpPr>
        <p:spPr>
          <a:xfrm>
            <a:off x="7653575" y="436547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9"/>
          <p:cNvSpPr/>
          <p:nvPr/>
        </p:nvSpPr>
        <p:spPr>
          <a:xfrm>
            <a:off x="6077863" y="464015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29"/>
          <p:cNvGrpSpPr/>
          <p:nvPr/>
        </p:nvGrpSpPr>
        <p:grpSpPr>
          <a:xfrm>
            <a:off x="3791875" y="3813588"/>
            <a:ext cx="311900" cy="314700"/>
            <a:chOff x="8571050" y="1873050"/>
            <a:chExt cx="311900" cy="314700"/>
          </a:xfrm>
        </p:grpSpPr>
        <p:sp>
          <p:nvSpPr>
            <p:cNvPr id="1264" name="Google Shape;1264;p29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29"/>
          <p:cNvGrpSpPr/>
          <p:nvPr/>
        </p:nvGrpSpPr>
        <p:grpSpPr>
          <a:xfrm>
            <a:off x="877850" y="4192275"/>
            <a:ext cx="730975" cy="238525"/>
            <a:chOff x="3798300" y="2287225"/>
            <a:chExt cx="730975" cy="238525"/>
          </a:xfrm>
        </p:grpSpPr>
        <p:sp>
          <p:nvSpPr>
            <p:cNvPr id="1269" name="Google Shape;1269;p29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29"/>
          <p:cNvGrpSpPr/>
          <p:nvPr/>
        </p:nvGrpSpPr>
        <p:grpSpPr>
          <a:xfrm>
            <a:off x="8165825" y="3896275"/>
            <a:ext cx="529900" cy="149350"/>
            <a:chOff x="3898800" y="2624300"/>
            <a:chExt cx="529900" cy="149350"/>
          </a:xfrm>
        </p:grpSpPr>
        <p:sp>
          <p:nvSpPr>
            <p:cNvPr id="1272" name="Google Shape;1272;p29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2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3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276" name="Google Shape;1276;p30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30"/>
          <p:cNvSpPr txBox="1"/>
          <p:nvPr>
            <p:ph type="title"/>
          </p:nvPr>
        </p:nvSpPr>
        <p:spPr>
          <a:xfrm flipH="1">
            <a:off x="4318800" y="1732050"/>
            <a:ext cx="39594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302" name="Google Shape;1302;p30"/>
          <p:cNvSpPr txBox="1"/>
          <p:nvPr>
            <p:ph idx="1" type="subTitle"/>
          </p:nvPr>
        </p:nvSpPr>
        <p:spPr>
          <a:xfrm flipH="1">
            <a:off x="4318975" y="2526750"/>
            <a:ext cx="3959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30"/>
          <p:cNvSpPr/>
          <p:nvPr/>
        </p:nvSpPr>
        <p:spPr>
          <a:xfrm flipH="1">
            <a:off x="7071213" y="576288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0"/>
          <p:cNvSpPr/>
          <p:nvPr/>
        </p:nvSpPr>
        <p:spPr>
          <a:xfrm>
            <a:off x="3335425" y="48799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0"/>
          <p:cNvSpPr/>
          <p:nvPr/>
        </p:nvSpPr>
        <p:spPr>
          <a:xfrm>
            <a:off x="478575" y="273772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0"/>
          <p:cNvSpPr/>
          <p:nvPr/>
        </p:nvSpPr>
        <p:spPr>
          <a:xfrm flipH="1">
            <a:off x="2561325" y="5763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0"/>
          <p:cNvSpPr/>
          <p:nvPr/>
        </p:nvSpPr>
        <p:spPr>
          <a:xfrm>
            <a:off x="353075" y="66470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7254300" y="452740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0"/>
          <p:cNvSpPr/>
          <p:nvPr/>
        </p:nvSpPr>
        <p:spPr>
          <a:xfrm>
            <a:off x="4842088" y="44525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0" name="Google Shape;1310;p30"/>
          <p:cNvGrpSpPr/>
          <p:nvPr/>
        </p:nvGrpSpPr>
        <p:grpSpPr>
          <a:xfrm>
            <a:off x="8336825" y="4085613"/>
            <a:ext cx="311900" cy="314700"/>
            <a:chOff x="8571050" y="1873050"/>
            <a:chExt cx="311900" cy="314700"/>
          </a:xfrm>
        </p:grpSpPr>
        <p:sp>
          <p:nvSpPr>
            <p:cNvPr id="1311" name="Google Shape;1311;p30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30"/>
          <p:cNvGrpSpPr/>
          <p:nvPr/>
        </p:nvGrpSpPr>
        <p:grpSpPr>
          <a:xfrm>
            <a:off x="4572000" y="1036450"/>
            <a:ext cx="730975" cy="238525"/>
            <a:chOff x="3798300" y="2287225"/>
            <a:chExt cx="730975" cy="238525"/>
          </a:xfrm>
        </p:grpSpPr>
        <p:sp>
          <p:nvSpPr>
            <p:cNvPr id="1316" name="Google Shape;1316;p30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30"/>
          <p:cNvGrpSpPr/>
          <p:nvPr/>
        </p:nvGrpSpPr>
        <p:grpSpPr>
          <a:xfrm>
            <a:off x="5594875" y="3812425"/>
            <a:ext cx="529900" cy="149350"/>
            <a:chOff x="3898800" y="2624300"/>
            <a:chExt cx="529900" cy="149350"/>
          </a:xfrm>
        </p:grpSpPr>
        <p:sp>
          <p:nvSpPr>
            <p:cNvPr id="1319" name="Google Shape;1319;p30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idx="1" type="body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grpSp>
        <p:nvGrpSpPr>
          <p:cNvPr id="101" name="Google Shape;101;p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2" name="Google Shape;102;p4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8718050" y="37798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349125" y="490155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50200" y="4565113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166000" y="48149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91300" y="59182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3038" y="22637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34" name="Google Shape;134;p4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39" name="Google Shape;139;p4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42" name="Google Shape;142;p4"/>
            <p:cNvSpPr/>
            <p:nvPr/>
          </p:nvSpPr>
          <p:spPr>
            <a:xfrm>
              <a:off x="3826225" y="2907725"/>
              <a:ext cx="294275" cy="184000"/>
            </a:xfrm>
            <a:custGeom>
              <a:rect b="b" l="l" r="r" t="t"/>
              <a:pathLst>
                <a:path extrusionOk="0" h="7360" w="11771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80075" y="2889150"/>
              <a:ext cx="132075" cy="76975"/>
            </a:xfrm>
            <a:custGeom>
              <a:rect b="b" l="l" r="r" t="t"/>
              <a:pathLst>
                <a:path extrusionOk="0" h="3079" w="5283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2_2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3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323" name="Google Shape;1323;p31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31"/>
          <p:cNvSpPr txBox="1"/>
          <p:nvPr>
            <p:ph type="title"/>
          </p:nvPr>
        </p:nvSpPr>
        <p:spPr>
          <a:xfrm flipH="1">
            <a:off x="865691" y="1771400"/>
            <a:ext cx="39591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349" name="Google Shape;1349;p31"/>
          <p:cNvSpPr txBox="1"/>
          <p:nvPr>
            <p:ph idx="1" type="subTitle"/>
          </p:nvPr>
        </p:nvSpPr>
        <p:spPr>
          <a:xfrm flipH="1">
            <a:off x="865871" y="2566100"/>
            <a:ext cx="39591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31"/>
          <p:cNvSpPr/>
          <p:nvPr/>
        </p:nvSpPr>
        <p:spPr>
          <a:xfrm>
            <a:off x="8157838" y="27523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6830913" y="3570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178600" y="2965588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503575" y="418273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653250" y="760575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653250" y="414161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31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1357" name="Google Shape;1357;p31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31"/>
          <p:cNvGrpSpPr/>
          <p:nvPr/>
        </p:nvGrpSpPr>
        <p:grpSpPr>
          <a:xfrm>
            <a:off x="3214984" y="795408"/>
            <a:ext cx="686239" cy="223927"/>
            <a:chOff x="3798300" y="2287225"/>
            <a:chExt cx="730975" cy="238525"/>
          </a:xfrm>
        </p:grpSpPr>
        <p:sp>
          <p:nvSpPr>
            <p:cNvPr id="1362" name="Google Shape;1362;p31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31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1365" name="Google Shape;1365;p31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_1_2_2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3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369" name="Google Shape;1369;p32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32"/>
          <p:cNvSpPr txBox="1"/>
          <p:nvPr>
            <p:ph type="title"/>
          </p:nvPr>
        </p:nvSpPr>
        <p:spPr>
          <a:xfrm>
            <a:off x="2781150" y="1430400"/>
            <a:ext cx="35817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395" name="Google Shape;1395;p32"/>
          <p:cNvSpPr txBox="1"/>
          <p:nvPr>
            <p:ph idx="1" type="subTitle"/>
          </p:nvPr>
        </p:nvSpPr>
        <p:spPr>
          <a:xfrm>
            <a:off x="2781150" y="2286625"/>
            <a:ext cx="3581700" cy="217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6" name="Google Shape;1396;p32"/>
          <p:cNvSpPr txBox="1"/>
          <p:nvPr>
            <p:ph idx="2"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397" name="Google Shape;1397;p32"/>
          <p:cNvSpPr/>
          <p:nvPr/>
        </p:nvSpPr>
        <p:spPr>
          <a:xfrm>
            <a:off x="8744475" y="3154725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2"/>
          <p:cNvSpPr/>
          <p:nvPr/>
        </p:nvSpPr>
        <p:spPr>
          <a:xfrm>
            <a:off x="1771375" y="48183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2"/>
          <p:cNvSpPr/>
          <p:nvPr/>
        </p:nvSpPr>
        <p:spPr>
          <a:xfrm>
            <a:off x="1770113" y="492663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2"/>
          <p:cNvSpPr/>
          <p:nvPr/>
        </p:nvSpPr>
        <p:spPr>
          <a:xfrm>
            <a:off x="250238" y="3763063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2"/>
          <p:cNvSpPr/>
          <p:nvPr/>
        </p:nvSpPr>
        <p:spPr>
          <a:xfrm>
            <a:off x="8261475" y="869663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7064300" y="5389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1926900" y="171356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4" name="Google Shape;1404;p32"/>
          <p:cNvGrpSpPr/>
          <p:nvPr/>
        </p:nvGrpSpPr>
        <p:grpSpPr>
          <a:xfrm>
            <a:off x="6950888" y="4607963"/>
            <a:ext cx="311900" cy="314700"/>
            <a:chOff x="8571050" y="1873050"/>
            <a:chExt cx="311900" cy="314700"/>
          </a:xfrm>
        </p:grpSpPr>
        <p:sp>
          <p:nvSpPr>
            <p:cNvPr id="1405" name="Google Shape;1405;p32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2"/>
          <p:cNvGrpSpPr/>
          <p:nvPr/>
        </p:nvGrpSpPr>
        <p:grpSpPr>
          <a:xfrm flipH="1">
            <a:off x="6950900" y="3533575"/>
            <a:ext cx="730975" cy="238525"/>
            <a:chOff x="3798300" y="2287225"/>
            <a:chExt cx="730975" cy="238525"/>
          </a:xfrm>
        </p:grpSpPr>
        <p:sp>
          <p:nvSpPr>
            <p:cNvPr id="1410" name="Google Shape;1410;p32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2" name="Google Shape;1412;p32"/>
          <p:cNvGrpSpPr/>
          <p:nvPr/>
        </p:nvGrpSpPr>
        <p:grpSpPr>
          <a:xfrm flipH="1">
            <a:off x="4206325" y="4818375"/>
            <a:ext cx="529900" cy="149350"/>
            <a:chOff x="3898800" y="2624300"/>
            <a:chExt cx="529900" cy="149350"/>
          </a:xfrm>
        </p:grpSpPr>
        <p:sp>
          <p:nvSpPr>
            <p:cNvPr id="1413" name="Google Shape;1413;p32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3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417" name="Google Shape;1417;p33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33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443" name="Google Shape;1443;p33"/>
          <p:cNvSpPr/>
          <p:nvPr/>
        </p:nvSpPr>
        <p:spPr>
          <a:xfrm>
            <a:off x="4781300" y="48014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3"/>
          <p:cNvSpPr/>
          <p:nvPr/>
        </p:nvSpPr>
        <p:spPr>
          <a:xfrm>
            <a:off x="1055050" y="47208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3"/>
          <p:cNvSpPr/>
          <p:nvPr/>
        </p:nvSpPr>
        <p:spPr>
          <a:xfrm>
            <a:off x="1397450" y="449788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33"/>
          <p:cNvSpPr/>
          <p:nvPr/>
        </p:nvSpPr>
        <p:spPr>
          <a:xfrm>
            <a:off x="274538" y="363143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33"/>
          <p:cNvSpPr/>
          <p:nvPr/>
        </p:nvSpPr>
        <p:spPr>
          <a:xfrm>
            <a:off x="8687225" y="349490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3"/>
          <p:cNvSpPr/>
          <p:nvPr/>
        </p:nvSpPr>
        <p:spPr>
          <a:xfrm>
            <a:off x="274550" y="73730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8460400" y="4656113"/>
            <a:ext cx="311900" cy="314700"/>
            <a:chOff x="8571050" y="1873050"/>
            <a:chExt cx="311900" cy="314700"/>
          </a:xfrm>
        </p:grpSpPr>
        <p:sp>
          <p:nvSpPr>
            <p:cNvPr id="1450" name="Google Shape;1450;p33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3"/>
          <p:cNvGrpSpPr/>
          <p:nvPr/>
        </p:nvGrpSpPr>
        <p:grpSpPr>
          <a:xfrm>
            <a:off x="2972900" y="1716325"/>
            <a:ext cx="730975" cy="238525"/>
            <a:chOff x="3798300" y="2287225"/>
            <a:chExt cx="730975" cy="238525"/>
          </a:xfrm>
        </p:grpSpPr>
        <p:sp>
          <p:nvSpPr>
            <p:cNvPr id="1455" name="Google Shape;1455;p33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7609842" y="706550"/>
            <a:ext cx="962713" cy="1213777"/>
            <a:chOff x="7609842" y="706550"/>
            <a:chExt cx="962713" cy="1213777"/>
          </a:xfrm>
        </p:grpSpPr>
        <p:sp>
          <p:nvSpPr>
            <p:cNvPr id="1458" name="Google Shape;1458;p33"/>
            <p:cNvSpPr/>
            <p:nvPr/>
          </p:nvSpPr>
          <p:spPr>
            <a:xfrm rot="989648">
              <a:off x="7706865" y="799316"/>
              <a:ext cx="768667" cy="794946"/>
            </a:xfrm>
            <a:custGeom>
              <a:rect b="b" l="l" r="r" t="t"/>
              <a:pathLst>
                <a:path extrusionOk="0" h="31943" w="30890">
                  <a:moveTo>
                    <a:pt x="14271" y="905"/>
                  </a:moveTo>
                  <a:cubicBezTo>
                    <a:pt x="15661" y="905"/>
                    <a:pt x="17062" y="1085"/>
                    <a:pt x="18414" y="1421"/>
                  </a:cubicBezTo>
                  <a:cubicBezTo>
                    <a:pt x="20882" y="2021"/>
                    <a:pt x="23184" y="3122"/>
                    <a:pt x="25218" y="4623"/>
                  </a:cubicBezTo>
                  <a:cubicBezTo>
                    <a:pt x="26953" y="5958"/>
                    <a:pt x="28487" y="7692"/>
                    <a:pt x="29188" y="9760"/>
                  </a:cubicBezTo>
                  <a:cubicBezTo>
                    <a:pt x="29688" y="11295"/>
                    <a:pt x="29722" y="13029"/>
                    <a:pt x="29688" y="14630"/>
                  </a:cubicBezTo>
                  <a:cubicBezTo>
                    <a:pt x="29655" y="16432"/>
                    <a:pt x="29321" y="18200"/>
                    <a:pt x="28688" y="19868"/>
                  </a:cubicBezTo>
                  <a:cubicBezTo>
                    <a:pt x="27654" y="22536"/>
                    <a:pt x="25552" y="24671"/>
                    <a:pt x="22917" y="25772"/>
                  </a:cubicBezTo>
                  <a:cubicBezTo>
                    <a:pt x="22283" y="26039"/>
                    <a:pt x="21649" y="26239"/>
                    <a:pt x="20982" y="26372"/>
                  </a:cubicBezTo>
                  <a:cubicBezTo>
                    <a:pt x="20782" y="26439"/>
                    <a:pt x="20649" y="26639"/>
                    <a:pt x="20649" y="26839"/>
                  </a:cubicBezTo>
                  <a:lnTo>
                    <a:pt x="20649" y="31009"/>
                  </a:lnTo>
                  <a:lnTo>
                    <a:pt x="9919" y="31009"/>
                  </a:lnTo>
                  <a:cubicBezTo>
                    <a:pt x="9954" y="29624"/>
                    <a:pt x="10011" y="28218"/>
                    <a:pt x="10041" y="26839"/>
                  </a:cubicBezTo>
                  <a:cubicBezTo>
                    <a:pt x="10027" y="26717"/>
                    <a:pt x="9977" y="26622"/>
                    <a:pt x="9907" y="26552"/>
                  </a:cubicBezTo>
                  <a:lnTo>
                    <a:pt x="9907" y="26552"/>
                  </a:lnTo>
                  <a:cubicBezTo>
                    <a:pt x="9721" y="26289"/>
                    <a:pt x="9324" y="26164"/>
                    <a:pt x="9074" y="26039"/>
                  </a:cubicBezTo>
                  <a:cubicBezTo>
                    <a:pt x="8507" y="25772"/>
                    <a:pt x="7973" y="25505"/>
                    <a:pt x="7439" y="25205"/>
                  </a:cubicBezTo>
                  <a:cubicBezTo>
                    <a:pt x="5805" y="24337"/>
                    <a:pt x="4370" y="23170"/>
                    <a:pt x="3269" y="21736"/>
                  </a:cubicBezTo>
                  <a:cubicBezTo>
                    <a:pt x="1768" y="19667"/>
                    <a:pt x="1068" y="17166"/>
                    <a:pt x="1268" y="14630"/>
                  </a:cubicBezTo>
                  <a:cubicBezTo>
                    <a:pt x="1368" y="12796"/>
                    <a:pt x="1768" y="10961"/>
                    <a:pt x="2402" y="9227"/>
                  </a:cubicBezTo>
                  <a:cubicBezTo>
                    <a:pt x="2869" y="7826"/>
                    <a:pt x="3570" y="6458"/>
                    <a:pt x="4504" y="5257"/>
                  </a:cubicBezTo>
                  <a:cubicBezTo>
                    <a:pt x="6908" y="2197"/>
                    <a:pt x="10550" y="905"/>
                    <a:pt x="14271" y="905"/>
                  </a:cubicBezTo>
                  <a:close/>
                  <a:moveTo>
                    <a:pt x="14198" y="1"/>
                  </a:moveTo>
                  <a:cubicBezTo>
                    <a:pt x="11110" y="1"/>
                    <a:pt x="8063" y="840"/>
                    <a:pt x="5604" y="2822"/>
                  </a:cubicBezTo>
                  <a:cubicBezTo>
                    <a:pt x="3069" y="4923"/>
                    <a:pt x="1668" y="7959"/>
                    <a:pt x="868" y="11128"/>
                  </a:cubicBezTo>
                  <a:cubicBezTo>
                    <a:pt x="101" y="14097"/>
                    <a:pt x="0" y="17332"/>
                    <a:pt x="1301" y="20201"/>
                  </a:cubicBezTo>
                  <a:cubicBezTo>
                    <a:pt x="2202" y="22169"/>
                    <a:pt x="3636" y="23870"/>
                    <a:pt x="5471" y="25105"/>
                  </a:cubicBezTo>
                  <a:cubicBezTo>
                    <a:pt x="6605" y="25805"/>
                    <a:pt x="7773" y="26472"/>
                    <a:pt x="9007" y="27039"/>
                  </a:cubicBezTo>
                  <a:cubicBezTo>
                    <a:pt x="9037" y="27054"/>
                    <a:pt x="9067" y="27069"/>
                    <a:pt x="9097" y="27084"/>
                  </a:cubicBezTo>
                  <a:lnTo>
                    <a:pt x="9097" y="27084"/>
                  </a:lnTo>
                  <a:cubicBezTo>
                    <a:pt x="9037" y="28540"/>
                    <a:pt x="9005" y="30023"/>
                    <a:pt x="8974" y="31476"/>
                  </a:cubicBezTo>
                  <a:cubicBezTo>
                    <a:pt x="8974" y="31743"/>
                    <a:pt x="9174" y="31943"/>
                    <a:pt x="9441" y="31943"/>
                  </a:cubicBezTo>
                  <a:lnTo>
                    <a:pt x="21116" y="31943"/>
                  </a:lnTo>
                  <a:cubicBezTo>
                    <a:pt x="21349" y="31943"/>
                    <a:pt x="21583" y="31743"/>
                    <a:pt x="21583" y="31476"/>
                  </a:cubicBezTo>
                  <a:lnTo>
                    <a:pt x="21583" y="27194"/>
                  </a:lnTo>
                  <a:lnTo>
                    <a:pt x="21583" y="27194"/>
                  </a:lnTo>
                  <a:cubicBezTo>
                    <a:pt x="24314" y="26505"/>
                    <a:pt x="26719" y="24844"/>
                    <a:pt x="28354" y="22536"/>
                  </a:cubicBezTo>
                  <a:cubicBezTo>
                    <a:pt x="30489" y="19434"/>
                    <a:pt x="30889" y="15464"/>
                    <a:pt x="30522" y="11762"/>
                  </a:cubicBezTo>
                  <a:cubicBezTo>
                    <a:pt x="30422" y="10527"/>
                    <a:pt x="30089" y="9327"/>
                    <a:pt x="29555" y="8226"/>
                  </a:cubicBezTo>
                  <a:cubicBezTo>
                    <a:pt x="29021" y="7225"/>
                    <a:pt x="28354" y="6258"/>
                    <a:pt x="27520" y="5457"/>
                  </a:cubicBezTo>
                  <a:cubicBezTo>
                    <a:pt x="25685" y="3589"/>
                    <a:pt x="23451" y="2188"/>
                    <a:pt x="20982" y="1288"/>
                  </a:cubicBezTo>
                  <a:cubicBezTo>
                    <a:pt x="18852" y="473"/>
                    <a:pt x="16514" y="1"/>
                    <a:pt x="14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 rot="989648">
              <a:off x="7740797" y="1550275"/>
              <a:ext cx="432484" cy="144217"/>
            </a:xfrm>
            <a:custGeom>
              <a:rect b="b" l="l" r="r" t="t"/>
              <a:pathLst>
                <a:path extrusionOk="0" h="5795" w="17380">
                  <a:moveTo>
                    <a:pt x="2825" y="0"/>
                  </a:moveTo>
                  <a:cubicBezTo>
                    <a:pt x="2210" y="0"/>
                    <a:pt x="1627" y="195"/>
                    <a:pt x="1101" y="504"/>
                  </a:cubicBezTo>
                  <a:cubicBezTo>
                    <a:pt x="401" y="1005"/>
                    <a:pt x="0" y="1838"/>
                    <a:pt x="67" y="2706"/>
                  </a:cubicBezTo>
                  <a:cubicBezTo>
                    <a:pt x="67" y="4340"/>
                    <a:pt x="1501" y="5141"/>
                    <a:pt x="2902" y="5474"/>
                  </a:cubicBezTo>
                  <a:cubicBezTo>
                    <a:pt x="4103" y="5688"/>
                    <a:pt x="5326" y="5795"/>
                    <a:pt x="6535" y="5795"/>
                  </a:cubicBezTo>
                  <a:cubicBezTo>
                    <a:pt x="6837" y="5795"/>
                    <a:pt x="7139" y="5788"/>
                    <a:pt x="7439" y="5775"/>
                  </a:cubicBezTo>
                  <a:cubicBezTo>
                    <a:pt x="9107" y="5775"/>
                    <a:pt x="10741" y="5775"/>
                    <a:pt x="12409" y="5708"/>
                  </a:cubicBezTo>
                  <a:cubicBezTo>
                    <a:pt x="13510" y="5708"/>
                    <a:pt x="14644" y="5574"/>
                    <a:pt x="15745" y="5374"/>
                  </a:cubicBezTo>
                  <a:cubicBezTo>
                    <a:pt x="16345" y="5274"/>
                    <a:pt x="16846" y="4874"/>
                    <a:pt x="17046" y="4274"/>
                  </a:cubicBezTo>
                  <a:cubicBezTo>
                    <a:pt x="17346" y="3440"/>
                    <a:pt x="17379" y="2506"/>
                    <a:pt x="17146" y="1638"/>
                  </a:cubicBezTo>
                  <a:cubicBezTo>
                    <a:pt x="16779" y="538"/>
                    <a:pt x="15778" y="4"/>
                    <a:pt x="14644" y="4"/>
                  </a:cubicBezTo>
                  <a:cubicBezTo>
                    <a:pt x="14077" y="37"/>
                    <a:pt x="14077" y="871"/>
                    <a:pt x="14644" y="938"/>
                  </a:cubicBezTo>
                  <a:cubicBezTo>
                    <a:pt x="15445" y="938"/>
                    <a:pt x="16079" y="1271"/>
                    <a:pt x="16279" y="2072"/>
                  </a:cubicBezTo>
                  <a:cubicBezTo>
                    <a:pt x="16412" y="2672"/>
                    <a:pt x="16379" y="3306"/>
                    <a:pt x="16179" y="3907"/>
                  </a:cubicBezTo>
                  <a:cubicBezTo>
                    <a:pt x="16145" y="4007"/>
                    <a:pt x="16112" y="4140"/>
                    <a:pt x="16045" y="4240"/>
                  </a:cubicBezTo>
                  <a:cubicBezTo>
                    <a:pt x="15845" y="4340"/>
                    <a:pt x="15612" y="4440"/>
                    <a:pt x="15378" y="4474"/>
                  </a:cubicBezTo>
                  <a:cubicBezTo>
                    <a:pt x="14477" y="4640"/>
                    <a:pt x="13543" y="4741"/>
                    <a:pt x="12609" y="4774"/>
                  </a:cubicBezTo>
                  <a:cubicBezTo>
                    <a:pt x="11275" y="4841"/>
                    <a:pt x="9941" y="4841"/>
                    <a:pt x="8607" y="4841"/>
                  </a:cubicBezTo>
                  <a:cubicBezTo>
                    <a:pt x="7939" y="4841"/>
                    <a:pt x="7247" y="4857"/>
                    <a:pt x="6547" y="4857"/>
                  </a:cubicBezTo>
                  <a:cubicBezTo>
                    <a:pt x="5846" y="4857"/>
                    <a:pt x="5137" y="4841"/>
                    <a:pt x="4437" y="4774"/>
                  </a:cubicBezTo>
                  <a:cubicBezTo>
                    <a:pt x="3336" y="4674"/>
                    <a:pt x="1335" y="4440"/>
                    <a:pt x="1001" y="3106"/>
                  </a:cubicBezTo>
                  <a:cubicBezTo>
                    <a:pt x="868" y="2539"/>
                    <a:pt x="1001" y="1939"/>
                    <a:pt x="1368" y="1472"/>
                  </a:cubicBezTo>
                  <a:cubicBezTo>
                    <a:pt x="1770" y="1131"/>
                    <a:pt x="2288" y="934"/>
                    <a:pt x="2813" y="934"/>
                  </a:cubicBezTo>
                  <a:cubicBezTo>
                    <a:pt x="2854" y="934"/>
                    <a:pt x="2895" y="935"/>
                    <a:pt x="2936" y="938"/>
                  </a:cubicBezTo>
                  <a:cubicBezTo>
                    <a:pt x="3503" y="871"/>
                    <a:pt x="3503" y="37"/>
                    <a:pt x="2936" y="4"/>
                  </a:cubicBezTo>
                  <a:lnTo>
                    <a:pt x="2969" y="4"/>
                  </a:lnTo>
                  <a:cubicBezTo>
                    <a:pt x="2921" y="1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 rot="989648">
              <a:off x="7711062" y="1658177"/>
              <a:ext cx="445772" cy="137049"/>
            </a:xfrm>
            <a:custGeom>
              <a:rect b="b" l="l" r="r" t="t"/>
              <a:pathLst>
                <a:path extrusionOk="0" h="5507" w="17914">
                  <a:moveTo>
                    <a:pt x="15484" y="1"/>
                  </a:moveTo>
                  <a:cubicBezTo>
                    <a:pt x="15116" y="1"/>
                    <a:pt x="14856" y="608"/>
                    <a:pt x="15245" y="914"/>
                  </a:cubicBezTo>
                  <a:cubicBezTo>
                    <a:pt x="15879" y="1314"/>
                    <a:pt x="17046" y="2182"/>
                    <a:pt x="16613" y="3082"/>
                  </a:cubicBezTo>
                  <a:cubicBezTo>
                    <a:pt x="16346" y="3683"/>
                    <a:pt x="15579" y="4016"/>
                    <a:pt x="14945" y="4183"/>
                  </a:cubicBezTo>
                  <a:cubicBezTo>
                    <a:pt x="13844" y="4416"/>
                    <a:pt x="12743" y="4517"/>
                    <a:pt x="11642" y="4517"/>
                  </a:cubicBezTo>
                  <a:cubicBezTo>
                    <a:pt x="10792" y="4550"/>
                    <a:pt x="9950" y="4567"/>
                    <a:pt x="9107" y="4567"/>
                  </a:cubicBezTo>
                  <a:cubicBezTo>
                    <a:pt x="8265" y="4567"/>
                    <a:pt x="7423" y="4550"/>
                    <a:pt x="6572" y="4517"/>
                  </a:cubicBezTo>
                  <a:cubicBezTo>
                    <a:pt x="5104" y="4517"/>
                    <a:pt x="3637" y="4283"/>
                    <a:pt x="2236" y="3883"/>
                  </a:cubicBezTo>
                  <a:cubicBezTo>
                    <a:pt x="1602" y="3683"/>
                    <a:pt x="1202" y="3382"/>
                    <a:pt x="1102" y="2682"/>
                  </a:cubicBezTo>
                  <a:cubicBezTo>
                    <a:pt x="1001" y="1781"/>
                    <a:pt x="2202" y="1281"/>
                    <a:pt x="2836" y="914"/>
                  </a:cubicBezTo>
                  <a:cubicBezTo>
                    <a:pt x="3241" y="625"/>
                    <a:pt x="2969" y="35"/>
                    <a:pt x="2564" y="35"/>
                  </a:cubicBezTo>
                  <a:cubicBezTo>
                    <a:pt x="2501" y="35"/>
                    <a:pt x="2436" y="49"/>
                    <a:pt x="2369" y="80"/>
                  </a:cubicBezTo>
                  <a:cubicBezTo>
                    <a:pt x="1602" y="547"/>
                    <a:pt x="701" y="1014"/>
                    <a:pt x="334" y="1881"/>
                  </a:cubicBezTo>
                  <a:cubicBezTo>
                    <a:pt x="1" y="2782"/>
                    <a:pt x="301" y="3783"/>
                    <a:pt x="1068" y="4350"/>
                  </a:cubicBezTo>
                  <a:cubicBezTo>
                    <a:pt x="2202" y="5184"/>
                    <a:pt x="4037" y="5250"/>
                    <a:pt x="5405" y="5350"/>
                  </a:cubicBezTo>
                  <a:cubicBezTo>
                    <a:pt x="6656" y="5455"/>
                    <a:pt x="7906" y="5507"/>
                    <a:pt x="9157" y="5507"/>
                  </a:cubicBezTo>
                  <a:cubicBezTo>
                    <a:pt x="9908" y="5507"/>
                    <a:pt x="10658" y="5488"/>
                    <a:pt x="11409" y="5451"/>
                  </a:cubicBezTo>
                  <a:cubicBezTo>
                    <a:pt x="12743" y="5384"/>
                    <a:pt x="14278" y="5451"/>
                    <a:pt x="15545" y="4984"/>
                  </a:cubicBezTo>
                  <a:cubicBezTo>
                    <a:pt x="16412" y="4683"/>
                    <a:pt x="17346" y="4083"/>
                    <a:pt x="17580" y="3149"/>
                  </a:cubicBezTo>
                  <a:cubicBezTo>
                    <a:pt x="17914" y="1815"/>
                    <a:pt x="16679" y="747"/>
                    <a:pt x="15712" y="80"/>
                  </a:cubicBezTo>
                  <a:cubicBezTo>
                    <a:pt x="15634" y="25"/>
                    <a:pt x="15557" y="1"/>
                    <a:pt x="15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 rot="989648">
              <a:off x="7738185" y="1755061"/>
              <a:ext cx="345514" cy="118658"/>
            </a:xfrm>
            <a:custGeom>
              <a:rect b="b" l="l" r="r" t="t"/>
              <a:pathLst>
                <a:path extrusionOk="0" h="4768" w="13885">
                  <a:moveTo>
                    <a:pt x="585" y="0"/>
                  </a:moveTo>
                  <a:cubicBezTo>
                    <a:pt x="315" y="0"/>
                    <a:pt x="1" y="242"/>
                    <a:pt x="41" y="606"/>
                  </a:cubicBezTo>
                  <a:cubicBezTo>
                    <a:pt x="308" y="2474"/>
                    <a:pt x="2376" y="3741"/>
                    <a:pt x="4010" y="4242"/>
                  </a:cubicBezTo>
                  <a:cubicBezTo>
                    <a:pt x="5090" y="4591"/>
                    <a:pt x="6218" y="4768"/>
                    <a:pt x="7347" y="4768"/>
                  </a:cubicBezTo>
                  <a:cubicBezTo>
                    <a:pt x="8695" y="4768"/>
                    <a:pt x="10045" y="4516"/>
                    <a:pt x="11316" y="4008"/>
                  </a:cubicBezTo>
                  <a:cubicBezTo>
                    <a:pt x="12817" y="3374"/>
                    <a:pt x="13884" y="2173"/>
                    <a:pt x="13884" y="472"/>
                  </a:cubicBezTo>
                  <a:cubicBezTo>
                    <a:pt x="13851" y="189"/>
                    <a:pt x="13626" y="47"/>
                    <a:pt x="13405" y="47"/>
                  </a:cubicBezTo>
                  <a:cubicBezTo>
                    <a:pt x="13184" y="47"/>
                    <a:pt x="12967" y="189"/>
                    <a:pt x="12950" y="472"/>
                  </a:cubicBezTo>
                  <a:cubicBezTo>
                    <a:pt x="12950" y="3007"/>
                    <a:pt x="9948" y="3674"/>
                    <a:pt x="7947" y="3808"/>
                  </a:cubicBezTo>
                  <a:cubicBezTo>
                    <a:pt x="7729" y="3821"/>
                    <a:pt x="7507" y="3828"/>
                    <a:pt x="7280" y="3828"/>
                  </a:cubicBezTo>
                  <a:cubicBezTo>
                    <a:pt x="5249" y="3828"/>
                    <a:pt x="2929" y="3264"/>
                    <a:pt x="1609" y="1673"/>
                  </a:cubicBezTo>
                  <a:cubicBezTo>
                    <a:pt x="1275" y="1306"/>
                    <a:pt x="1042" y="839"/>
                    <a:pt x="942" y="339"/>
                  </a:cubicBezTo>
                  <a:cubicBezTo>
                    <a:pt x="915" y="102"/>
                    <a:pt x="76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 rot="989648">
              <a:off x="7929688" y="1020825"/>
              <a:ext cx="254837" cy="567758"/>
            </a:xfrm>
            <a:custGeom>
              <a:rect b="b" l="l" r="r" t="t"/>
              <a:pathLst>
                <a:path extrusionOk="0" h="22814" w="10241">
                  <a:moveTo>
                    <a:pt x="8506" y="1114"/>
                  </a:moveTo>
                  <a:cubicBezTo>
                    <a:pt x="8573" y="1148"/>
                    <a:pt x="8640" y="1214"/>
                    <a:pt x="8706" y="1281"/>
                  </a:cubicBezTo>
                  <a:cubicBezTo>
                    <a:pt x="8973" y="1681"/>
                    <a:pt x="9040" y="2148"/>
                    <a:pt x="8906" y="2615"/>
                  </a:cubicBezTo>
                  <a:cubicBezTo>
                    <a:pt x="8697" y="3525"/>
                    <a:pt x="8167" y="4299"/>
                    <a:pt x="7466" y="4853"/>
                  </a:cubicBezTo>
                  <a:lnTo>
                    <a:pt x="7466" y="4853"/>
                  </a:lnTo>
                  <a:cubicBezTo>
                    <a:pt x="7482" y="4174"/>
                    <a:pt x="7526" y="3495"/>
                    <a:pt x="7606" y="2816"/>
                  </a:cubicBezTo>
                  <a:cubicBezTo>
                    <a:pt x="7639" y="2382"/>
                    <a:pt x="7739" y="1982"/>
                    <a:pt x="7939" y="1581"/>
                  </a:cubicBezTo>
                  <a:cubicBezTo>
                    <a:pt x="7953" y="1562"/>
                    <a:pt x="7963" y="1549"/>
                    <a:pt x="7969" y="1541"/>
                  </a:cubicBezTo>
                  <a:lnTo>
                    <a:pt x="7969" y="1541"/>
                  </a:lnTo>
                  <a:cubicBezTo>
                    <a:pt x="7967" y="1545"/>
                    <a:pt x="7965" y="1548"/>
                    <a:pt x="7967" y="1548"/>
                  </a:cubicBezTo>
                  <a:cubicBezTo>
                    <a:pt x="7970" y="1548"/>
                    <a:pt x="7980" y="1540"/>
                    <a:pt x="8006" y="1515"/>
                  </a:cubicBezTo>
                  <a:lnTo>
                    <a:pt x="8139" y="1381"/>
                  </a:lnTo>
                  <a:cubicBezTo>
                    <a:pt x="8206" y="1314"/>
                    <a:pt x="8306" y="1248"/>
                    <a:pt x="8406" y="1181"/>
                  </a:cubicBezTo>
                  <a:cubicBezTo>
                    <a:pt x="8473" y="1114"/>
                    <a:pt x="8439" y="1114"/>
                    <a:pt x="8506" y="1114"/>
                  </a:cubicBezTo>
                  <a:close/>
                  <a:moveTo>
                    <a:pt x="1735" y="981"/>
                  </a:moveTo>
                  <a:cubicBezTo>
                    <a:pt x="1840" y="981"/>
                    <a:pt x="1953" y="1076"/>
                    <a:pt x="2068" y="1314"/>
                  </a:cubicBezTo>
                  <a:cubicBezTo>
                    <a:pt x="2302" y="1948"/>
                    <a:pt x="2402" y="2615"/>
                    <a:pt x="2368" y="3316"/>
                  </a:cubicBezTo>
                  <a:cubicBezTo>
                    <a:pt x="2390" y="3832"/>
                    <a:pt x="2412" y="4348"/>
                    <a:pt x="2424" y="4864"/>
                  </a:cubicBezTo>
                  <a:lnTo>
                    <a:pt x="2424" y="4864"/>
                  </a:lnTo>
                  <a:cubicBezTo>
                    <a:pt x="1650" y="4192"/>
                    <a:pt x="1194" y="3234"/>
                    <a:pt x="1168" y="2215"/>
                  </a:cubicBezTo>
                  <a:cubicBezTo>
                    <a:pt x="1168" y="1863"/>
                    <a:pt x="1414" y="981"/>
                    <a:pt x="1735" y="981"/>
                  </a:cubicBezTo>
                  <a:close/>
                  <a:moveTo>
                    <a:pt x="1749" y="0"/>
                  </a:moveTo>
                  <a:cubicBezTo>
                    <a:pt x="1041" y="0"/>
                    <a:pt x="469" y="806"/>
                    <a:pt x="334" y="1481"/>
                  </a:cubicBezTo>
                  <a:cubicBezTo>
                    <a:pt x="0" y="2849"/>
                    <a:pt x="601" y="4383"/>
                    <a:pt x="1568" y="5384"/>
                  </a:cubicBezTo>
                  <a:cubicBezTo>
                    <a:pt x="1833" y="5654"/>
                    <a:pt x="2127" y="5881"/>
                    <a:pt x="2440" y="6066"/>
                  </a:cubicBezTo>
                  <a:lnTo>
                    <a:pt x="2440" y="6066"/>
                  </a:lnTo>
                  <a:cubicBezTo>
                    <a:pt x="2468" y="8082"/>
                    <a:pt x="2467" y="10068"/>
                    <a:pt x="2435" y="12055"/>
                  </a:cubicBezTo>
                  <a:cubicBezTo>
                    <a:pt x="2402" y="15391"/>
                    <a:pt x="2335" y="18727"/>
                    <a:pt x="2268" y="22096"/>
                  </a:cubicBezTo>
                  <a:lnTo>
                    <a:pt x="2268" y="22363"/>
                  </a:lnTo>
                  <a:cubicBezTo>
                    <a:pt x="2285" y="22646"/>
                    <a:pt x="2502" y="22788"/>
                    <a:pt x="2723" y="22788"/>
                  </a:cubicBezTo>
                  <a:cubicBezTo>
                    <a:pt x="2944" y="22788"/>
                    <a:pt x="3169" y="22646"/>
                    <a:pt x="3202" y="22363"/>
                  </a:cubicBezTo>
                  <a:lnTo>
                    <a:pt x="3169" y="22363"/>
                  </a:lnTo>
                  <a:cubicBezTo>
                    <a:pt x="3169" y="18960"/>
                    <a:pt x="3336" y="15558"/>
                    <a:pt x="3369" y="12122"/>
                  </a:cubicBezTo>
                  <a:cubicBezTo>
                    <a:pt x="3396" y="10249"/>
                    <a:pt x="3401" y="8375"/>
                    <a:pt x="3385" y="6484"/>
                  </a:cubicBezTo>
                  <a:lnTo>
                    <a:pt x="3385" y="6484"/>
                  </a:lnTo>
                  <a:cubicBezTo>
                    <a:pt x="3855" y="6631"/>
                    <a:pt x="4348" y="6702"/>
                    <a:pt x="4843" y="6702"/>
                  </a:cubicBezTo>
                  <a:cubicBezTo>
                    <a:pt x="5404" y="6702"/>
                    <a:pt x="5967" y="6610"/>
                    <a:pt x="6502" y="6432"/>
                  </a:cubicBezTo>
                  <a:lnTo>
                    <a:pt x="6502" y="6432"/>
                  </a:lnTo>
                  <a:cubicBezTo>
                    <a:pt x="6503" y="6472"/>
                    <a:pt x="6504" y="6512"/>
                    <a:pt x="6505" y="6552"/>
                  </a:cubicBezTo>
                  <a:cubicBezTo>
                    <a:pt x="6538" y="8720"/>
                    <a:pt x="6605" y="10888"/>
                    <a:pt x="6605" y="13056"/>
                  </a:cubicBezTo>
                  <a:cubicBezTo>
                    <a:pt x="6638" y="15992"/>
                    <a:pt x="6571" y="18960"/>
                    <a:pt x="6505" y="21896"/>
                  </a:cubicBezTo>
                  <a:lnTo>
                    <a:pt x="6505" y="22363"/>
                  </a:lnTo>
                  <a:cubicBezTo>
                    <a:pt x="6488" y="22663"/>
                    <a:pt x="6713" y="22813"/>
                    <a:pt x="6947" y="22813"/>
                  </a:cubicBezTo>
                  <a:cubicBezTo>
                    <a:pt x="7180" y="22813"/>
                    <a:pt x="7422" y="22663"/>
                    <a:pt x="7439" y="22363"/>
                  </a:cubicBezTo>
                  <a:cubicBezTo>
                    <a:pt x="7505" y="20628"/>
                    <a:pt x="7539" y="18894"/>
                    <a:pt x="7572" y="17159"/>
                  </a:cubicBezTo>
                  <a:cubicBezTo>
                    <a:pt x="7606" y="13490"/>
                    <a:pt x="7472" y="9854"/>
                    <a:pt x="7472" y="6218"/>
                  </a:cubicBezTo>
                  <a:cubicBezTo>
                    <a:pt x="7470" y="6144"/>
                    <a:pt x="7468" y="6071"/>
                    <a:pt x="7466" y="5997"/>
                  </a:cubicBezTo>
                  <a:lnTo>
                    <a:pt x="7466" y="5997"/>
                  </a:lnTo>
                  <a:cubicBezTo>
                    <a:pt x="7846" y="5776"/>
                    <a:pt x="8198" y="5504"/>
                    <a:pt x="8506" y="5184"/>
                  </a:cubicBezTo>
                  <a:cubicBezTo>
                    <a:pt x="9440" y="4217"/>
                    <a:pt x="10241" y="2582"/>
                    <a:pt x="9740" y="1248"/>
                  </a:cubicBezTo>
                  <a:cubicBezTo>
                    <a:pt x="9530" y="664"/>
                    <a:pt x="9026" y="194"/>
                    <a:pt x="8479" y="194"/>
                  </a:cubicBezTo>
                  <a:cubicBezTo>
                    <a:pt x="8244" y="194"/>
                    <a:pt x="8002" y="280"/>
                    <a:pt x="7772" y="480"/>
                  </a:cubicBezTo>
                  <a:cubicBezTo>
                    <a:pt x="7539" y="647"/>
                    <a:pt x="7305" y="847"/>
                    <a:pt x="7139" y="1081"/>
                  </a:cubicBezTo>
                  <a:cubicBezTo>
                    <a:pt x="6872" y="1581"/>
                    <a:pt x="6705" y="2148"/>
                    <a:pt x="6672" y="2749"/>
                  </a:cubicBezTo>
                  <a:cubicBezTo>
                    <a:pt x="6577" y="3626"/>
                    <a:pt x="6516" y="4521"/>
                    <a:pt x="6500" y="5432"/>
                  </a:cubicBezTo>
                  <a:lnTo>
                    <a:pt x="6500" y="5432"/>
                  </a:lnTo>
                  <a:cubicBezTo>
                    <a:pt x="5985" y="5655"/>
                    <a:pt x="5428" y="5777"/>
                    <a:pt x="4868" y="5777"/>
                  </a:cubicBezTo>
                  <a:cubicBezTo>
                    <a:pt x="4364" y="5777"/>
                    <a:pt x="3857" y="5679"/>
                    <a:pt x="3374" y="5466"/>
                  </a:cubicBezTo>
                  <a:lnTo>
                    <a:pt x="3374" y="5466"/>
                  </a:lnTo>
                  <a:cubicBezTo>
                    <a:pt x="3373" y="5339"/>
                    <a:pt x="3371" y="5211"/>
                    <a:pt x="3369" y="5084"/>
                  </a:cubicBezTo>
                  <a:cubicBezTo>
                    <a:pt x="3369" y="4283"/>
                    <a:pt x="3336" y="3483"/>
                    <a:pt x="3269" y="2649"/>
                  </a:cubicBezTo>
                  <a:cubicBezTo>
                    <a:pt x="3202" y="1848"/>
                    <a:pt x="3102" y="647"/>
                    <a:pt x="2268" y="147"/>
                  </a:cubicBezTo>
                  <a:cubicBezTo>
                    <a:pt x="2090" y="45"/>
                    <a:pt x="1916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 rot="989648">
              <a:off x="7866627" y="837711"/>
              <a:ext cx="187327" cy="223380"/>
            </a:xfrm>
            <a:custGeom>
              <a:rect b="b" l="l" r="r" t="t"/>
              <a:pathLst>
                <a:path extrusionOk="0" h="8976" w="7528">
                  <a:moveTo>
                    <a:pt x="289" y="8182"/>
                  </a:moveTo>
                  <a:cubicBezTo>
                    <a:pt x="289" y="8192"/>
                    <a:pt x="286" y="8203"/>
                    <a:pt x="282" y="8212"/>
                  </a:cubicBezTo>
                  <a:lnTo>
                    <a:pt x="282" y="8212"/>
                  </a:lnTo>
                  <a:cubicBezTo>
                    <a:pt x="284" y="8205"/>
                    <a:pt x="286" y="8195"/>
                    <a:pt x="289" y="8182"/>
                  </a:cubicBezTo>
                  <a:close/>
                  <a:moveTo>
                    <a:pt x="281" y="8191"/>
                  </a:moveTo>
                  <a:cubicBezTo>
                    <a:pt x="253" y="8219"/>
                    <a:pt x="239" y="8238"/>
                    <a:pt x="233" y="8248"/>
                  </a:cubicBezTo>
                  <a:lnTo>
                    <a:pt x="233" y="8248"/>
                  </a:lnTo>
                  <a:cubicBezTo>
                    <a:pt x="247" y="8229"/>
                    <a:pt x="263" y="8210"/>
                    <a:pt x="281" y="8191"/>
                  </a:cubicBezTo>
                  <a:lnTo>
                    <a:pt x="281" y="8191"/>
                  </a:lnTo>
                  <a:cubicBezTo>
                    <a:pt x="281" y="8191"/>
                    <a:pt x="281" y="8191"/>
                    <a:pt x="281" y="8191"/>
                  </a:cubicBezTo>
                  <a:close/>
                  <a:moveTo>
                    <a:pt x="6767" y="1"/>
                  </a:moveTo>
                  <a:cubicBezTo>
                    <a:pt x="6701" y="1"/>
                    <a:pt x="6631" y="14"/>
                    <a:pt x="6561" y="43"/>
                  </a:cubicBezTo>
                  <a:cubicBezTo>
                    <a:pt x="3525" y="1377"/>
                    <a:pt x="1757" y="4446"/>
                    <a:pt x="590" y="7382"/>
                  </a:cubicBezTo>
                  <a:cubicBezTo>
                    <a:pt x="490" y="7615"/>
                    <a:pt x="423" y="7849"/>
                    <a:pt x="323" y="8049"/>
                  </a:cubicBezTo>
                  <a:cubicBezTo>
                    <a:pt x="306" y="8082"/>
                    <a:pt x="289" y="8149"/>
                    <a:pt x="281" y="8191"/>
                  </a:cubicBezTo>
                  <a:lnTo>
                    <a:pt x="281" y="8191"/>
                  </a:lnTo>
                  <a:cubicBezTo>
                    <a:pt x="284" y="8188"/>
                    <a:pt x="286" y="8185"/>
                    <a:pt x="289" y="8182"/>
                  </a:cubicBezTo>
                  <a:lnTo>
                    <a:pt x="289" y="8182"/>
                  </a:lnTo>
                  <a:cubicBezTo>
                    <a:pt x="286" y="8185"/>
                    <a:pt x="284" y="8188"/>
                    <a:pt x="281" y="8191"/>
                  </a:cubicBezTo>
                  <a:lnTo>
                    <a:pt x="281" y="8191"/>
                  </a:lnTo>
                  <a:cubicBezTo>
                    <a:pt x="278" y="8205"/>
                    <a:pt x="276" y="8216"/>
                    <a:pt x="276" y="8222"/>
                  </a:cubicBezTo>
                  <a:lnTo>
                    <a:pt x="276" y="8222"/>
                  </a:lnTo>
                  <a:cubicBezTo>
                    <a:pt x="262" y="8243"/>
                    <a:pt x="241" y="8259"/>
                    <a:pt x="233" y="8259"/>
                  </a:cubicBezTo>
                  <a:cubicBezTo>
                    <a:pt x="229" y="8259"/>
                    <a:pt x="229" y="8256"/>
                    <a:pt x="233" y="8248"/>
                  </a:cubicBezTo>
                  <a:lnTo>
                    <a:pt x="233" y="8248"/>
                  </a:lnTo>
                  <a:cubicBezTo>
                    <a:pt x="0" y="8570"/>
                    <a:pt x="289" y="8975"/>
                    <a:pt x="621" y="8975"/>
                  </a:cubicBezTo>
                  <a:cubicBezTo>
                    <a:pt x="734" y="8975"/>
                    <a:pt x="852" y="8929"/>
                    <a:pt x="957" y="8816"/>
                  </a:cubicBezTo>
                  <a:lnTo>
                    <a:pt x="957" y="8849"/>
                  </a:lnTo>
                  <a:cubicBezTo>
                    <a:pt x="1157" y="8616"/>
                    <a:pt x="1257" y="8316"/>
                    <a:pt x="1357" y="8049"/>
                  </a:cubicBezTo>
                  <a:cubicBezTo>
                    <a:pt x="1524" y="7549"/>
                    <a:pt x="1724" y="7048"/>
                    <a:pt x="1957" y="6548"/>
                  </a:cubicBezTo>
                  <a:cubicBezTo>
                    <a:pt x="2591" y="5113"/>
                    <a:pt x="3458" y="3746"/>
                    <a:pt x="4559" y="2612"/>
                  </a:cubicBezTo>
                  <a:cubicBezTo>
                    <a:pt x="5260" y="1878"/>
                    <a:pt x="6094" y="1277"/>
                    <a:pt x="7061" y="844"/>
                  </a:cubicBezTo>
                  <a:cubicBezTo>
                    <a:pt x="7528" y="639"/>
                    <a:pt x="7229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 rot="989648">
              <a:off x="7802301" y="1072407"/>
              <a:ext cx="28243" cy="23269"/>
            </a:xfrm>
            <a:custGeom>
              <a:rect b="b" l="l" r="r" t="t"/>
              <a:pathLst>
                <a:path extrusionOk="0" h="935" w="1135">
                  <a:moveTo>
                    <a:pt x="568" y="1"/>
                  </a:moveTo>
                  <a:cubicBezTo>
                    <a:pt x="1" y="68"/>
                    <a:pt x="1" y="902"/>
                    <a:pt x="568" y="935"/>
                  </a:cubicBezTo>
                  <a:cubicBezTo>
                    <a:pt x="1135" y="902"/>
                    <a:pt x="1135" y="68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33"/>
          <p:cNvSpPr/>
          <p:nvPr/>
        </p:nvSpPr>
        <p:spPr>
          <a:xfrm rot="989451">
            <a:off x="6964986" y="1347226"/>
            <a:ext cx="121724" cy="113202"/>
          </a:xfrm>
          <a:custGeom>
            <a:rect b="b" l="l" r="r" t="t"/>
            <a:pathLst>
              <a:path extrusionOk="0" h="4065" w="4371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3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468" name="Google Shape;1468;p34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3" name="Google Shape;1493;p34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494" name="Google Shape;1494;p34"/>
          <p:cNvSpPr/>
          <p:nvPr/>
        </p:nvSpPr>
        <p:spPr>
          <a:xfrm>
            <a:off x="4857500" y="47252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4"/>
          <p:cNvSpPr/>
          <p:nvPr/>
        </p:nvSpPr>
        <p:spPr>
          <a:xfrm>
            <a:off x="1055050" y="46446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4"/>
          <p:cNvSpPr/>
          <p:nvPr/>
        </p:nvSpPr>
        <p:spPr>
          <a:xfrm>
            <a:off x="2683325" y="25562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4"/>
          <p:cNvSpPr/>
          <p:nvPr/>
        </p:nvSpPr>
        <p:spPr>
          <a:xfrm>
            <a:off x="368488" y="3245363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4"/>
          <p:cNvSpPr/>
          <p:nvPr/>
        </p:nvSpPr>
        <p:spPr>
          <a:xfrm>
            <a:off x="8261475" y="793463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4"/>
          <p:cNvSpPr/>
          <p:nvPr/>
        </p:nvSpPr>
        <p:spPr>
          <a:xfrm>
            <a:off x="7064300" y="4627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34"/>
          <p:cNvSpPr/>
          <p:nvPr/>
        </p:nvSpPr>
        <p:spPr>
          <a:xfrm>
            <a:off x="284575" y="15526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1" name="Google Shape;1501;p34"/>
          <p:cNvGrpSpPr/>
          <p:nvPr/>
        </p:nvGrpSpPr>
        <p:grpSpPr>
          <a:xfrm>
            <a:off x="7523250" y="4530438"/>
            <a:ext cx="311900" cy="314700"/>
            <a:chOff x="8571050" y="1873050"/>
            <a:chExt cx="311900" cy="314700"/>
          </a:xfrm>
        </p:grpSpPr>
        <p:sp>
          <p:nvSpPr>
            <p:cNvPr id="1502" name="Google Shape;1502;p34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4"/>
          <p:cNvGrpSpPr/>
          <p:nvPr/>
        </p:nvGrpSpPr>
        <p:grpSpPr>
          <a:xfrm flipH="1">
            <a:off x="7965700" y="1697200"/>
            <a:ext cx="730975" cy="238525"/>
            <a:chOff x="3798300" y="2287225"/>
            <a:chExt cx="730975" cy="238525"/>
          </a:xfrm>
        </p:grpSpPr>
        <p:sp>
          <p:nvSpPr>
            <p:cNvPr id="1507" name="Google Shape;1507;p34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34"/>
          <p:cNvGrpSpPr/>
          <p:nvPr/>
        </p:nvGrpSpPr>
        <p:grpSpPr>
          <a:xfrm flipH="1">
            <a:off x="3372550" y="4509938"/>
            <a:ext cx="529900" cy="149350"/>
            <a:chOff x="3898800" y="2624300"/>
            <a:chExt cx="529900" cy="149350"/>
          </a:xfrm>
        </p:grpSpPr>
        <p:sp>
          <p:nvSpPr>
            <p:cNvPr id="1510" name="Google Shape;1510;p34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1513;p3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14" name="Google Shape;1514;p35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9" name="Google Shape;1539;p35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540" name="Google Shape;1540;p35"/>
          <p:cNvSpPr/>
          <p:nvPr/>
        </p:nvSpPr>
        <p:spPr>
          <a:xfrm>
            <a:off x="5277925" y="48321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5"/>
          <p:cNvSpPr/>
          <p:nvPr/>
        </p:nvSpPr>
        <p:spPr>
          <a:xfrm>
            <a:off x="2030950" y="484910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5"/>
          <p:cNvSpPr/>
          <p:nvPr/>
        </p:nvSpPr>
        <p:spPr>
          <a:xfrm>
            <a:off x="6922025" y="65037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5"/>
          <p:cNvSpPr/>
          <p:nvPr/>
        </p:nvSpPr>
        <p:spPr>
          <a:xfrm>
            <a:off x="5896400" y="1231063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5"/>
          <p:cNvSpPr/>
          <p:nvPr/>
        </p:nvSpPr>
        <p:spPr>
          <a:xfrm>
            <a:off x="8604013" y="33762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5"/>
          <p:cNvSpPr/>
          <p:nvPr/>
        </p:nvSpPr>
        <p:spPr>
          <a:xfrm>
            <a:off x="8485600" y="455357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6" name="Google Shape;1546;p35"/>
          <p:cNvGrpSpPr/>
          <p:nvPr/>
        </p:nvGrpSpPr>
        <p:grpSpPr>
          <a:xfrm>
            <a:off x="204363" y="1403963"/>
            <a:ext cx="730975" cy="238525"/>
            <a:chOff x="3798300" y="2287225"/>
            <a:chExt cx="730975" cy="238525"/>
          </a:xfrm>
        </p:grpSpPr>
        <p:sp>
          <p:nvSpPr>
            <p:cNvPr id="1547" name="Google Shape;1547;p35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35"/>
          <p:cNvGrpSpPr/>
          <p:nvPr/>
        </p:nvGrpSpPr>
        <p:grpSpPr>
          <a:xfrm>
            <a:off x="8165813" y="1335263"/>
            <a:ext cx="529900" cy="149350"/>
            <a:chOff x="3898800" y="2624300"/>
            <a:chExt cx="529900" cy="149350"/>
          </a:xfrm>
        </p:grpSpPr>
        <p:sp>
          <p:nvSpPr>
            <p:cNvPr id="1550" name="Google Shape;1550;p35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3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54" name="Google Shape;1554;p36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9" name="Google Shape;1579;p36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580" name="Google Shape;1580;p36"/>
          <p:cNvSpPr/>
          <p:nvPr/>
        </p:nvSpPr>
        <p:spPr>
          <a:xfrm>
            <a:off x="5737025" y="48319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6"/>
          <p:cNvSpPr/>
          <p:nvPr/>
        </p:nvSpPr>
        <p:spPr>
          <a:xfrm>
            <a:off x="670688" y="48193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6"/>
          <p:cNvSpPr/>
          <p:nvPr/>
        </p:nvSpPr>
        <p:spPr>
          <a:xfrm>
            <a:off x="409338" y="35956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6"/>
          <p:cNvSpPr/>
          <p:nvPr/>
        </p:nvSpPr>
        <p:spPr>
          <a:xfrm>
            <a:off x="8593750" y="42285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6"/>
          <p:cNvSpPr/>
          <p:nvPr/>
        </p:nvSpPr>
        <p:spPr>
          <a:xfrm>
            <a:off x="1406050" y="58731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5" name="Google Shape;1585;p36"/>
          <p:cNvGrpSpPr/>
          <p:nvPr/>
        </p:nvGrpSpPr>
        <p:grpSpPr>
          <a:xfrm>
            <a:off x="3051425" y="4604725"/>
            <a:ext cx="311900" cy="314700"/>
            <a:chOff x="8571050" y="1873050"/>
            <a:chExt cx="311900" cy="314700"/>
          </a:xfrm>
        </p:grpSpPr>
        <p:sp>
          <p:nvSpPr>
            <p:cNvPr id="1586" name="Google Shape;1586;p36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36"/>
          <p:cNvSpPr/>
          <p:nvPr/>
        </p:nvSpPr>
        <p:spPr>
          <a:xfrm rot="989451">
            <a:off x="7130073" y="686163"/>
            <a:ext cx="121724" cy="113202"/>
          </a:xfrm>
          <a:custGeom>
            <a:rect b="b" l="l" r="r" t="t"/>
            <a:pathLst>
              <a:path extrusionOk="0" h="4065" w="4371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1_1_1_1_1"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3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93" name="Google Shape;1593;p37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8" name="Google Shape;1618;p37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619" name="Google Shape;1619;p37"/>
          <p:cNvSpPr/>
          <p:nvPr/>
        </p:nvSpPr>
        <p:spPr>
          <a:xfrm>
            <a:off x="428925" y="1603788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37"/>
          <p:cNvSpPr/>
          <p:nvPr/>
        </p:nvSpPr>
        <p:spPr>
          <a:xfrm>
            <a:off x="3943163" y="48902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7"/>
          <p:cNvSpPr/>
          <p:nvPr/>
        </p:nvSpPr>
        <p:spPr>
          <a:xfrm>
            <a:off x="341325" y="4362888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7"/>
          <p:cNvSpPr/>
          <p:nvPr/>
        </p:nvSpPr>
        <p:spPr>
          <a:xfrm>
            <a:off x="6728588" y="5001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7"/>
          <p:cNvSpPr/>
          <p:nvPr/>
        </p:nvSpPr>
        <p:spPr>
          <a:xfrm>
            <a:off x="6193788" y="1221663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7"/>
          <p:cNvSpPr/>
          <p:nvPr/>
        </p:nvSpPr>
        <p:spPr>
          <a:xfrm>
            <a:off x="8756950" y="218125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5" name="Google Shape;1625;p37"/>
          <p:cNvGrpSpPr/>
          <p:nvPr/>
        </p:nvGrpSpPr>
        <p:grpSpPr>
          <a:xfrm>
            <a:off x="4307138" y="834238"/>
            <a:ext cx="529900" cy="149350"/>
            <a:chOff x="3898800" y="2624300"/>
            <a:chExt cx="529900" cy="149350"/>
          </a:xfrm>
        </p:grpSpPr>
        <p:sp>
          <p:nvSpPr>
            <p:cNvPr id="1626" name="Google Shape;1626;p37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8" name="Google Shape;1628;p37"/>
          <p:cNvGrpSpPr/>
          <p:nvPr/>
        </p:nvGrpSpPr>
        <p:grpSpPr>
          <a:xfrm>
            <a:off x="8530125" y="4248400"/>
            <a:ext cx="311900" cy="314700"/>
            <a:chOff x="8571050" y="1873050"/>
            <a:chExt cx="311900" cy="314700"/>
          </a:xfrm>
        </p:grpSpPr>
        <p:sp>
          <p:nvSpPr>
            <p:cNvPr id="1629" name="Google Shape;1629;p37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2_2_2"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oogle Shape;1634;p3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35" name="Google Shape;1635;p38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0" name="Google Shape;1660;p38"/>
          <p:cNvSpPr txBox="1"/>
          <p:nvPr>
            <p:ph type="title"/>
          </p:nvPr>
        </p:nvSpPr>
        <p:spPr>
          <a:xfrm flipH="1">
            <a:off x="1322826" y="557941"/>
            <a:ext cx="31581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72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661" name="Google Shape;1661;p38"/>
          <p:cNvSpPr txBox="1"/>
          <p:nvPr>
            <p:ph idx="1" type="subTitle"/>
          </p:nvPr>
        </p:nvSpPr>
        <p:spPr>
          <a:xfrm flipH="1">
            <a:off x="1323200" y="1452325"/>
            <a:ext cx="30990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2" name="Google Shape;1662;p38"/>
          <p:cNvSpPr/>
          <p:nvPr/>
        </p:nvSpPr>
        <p:spPr>
          <a:xfrm>
            <a:off x="6481200" y="335475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8"/>
          <p:cNvSpPr/>
          <p:nvPr/>
        </p:nvSpPr>
        <p:spPr>
          <a:xfrm>
            <a:off x="4244525" y="247602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8"/>
          <p:cNvSpPr/>
          <p:nvPr/>
        </p:nvSpPr>
        <p:spPr>
          <a:xfrm>
            <a:off x="407850" y="3098363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38"/>
          <p:cNvSpPr/>
          <p:nvPr/>
        </p:nvSpPr>
        <p:spPr>
          <a:xfrm>
            <a:off x="7192638" y="1452313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38"/>
          <p:cNvSpPr/>
          <p:nvPr/>
        </p:nvSpPr>
        <p:spPr>
          <a:xfrm>
            <a:off x="506050" y="930513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38"/>
          <p:cNvSpPr/>
          <p:nvPr/>
        </p:nvSpPr>
        <p:spPr>
          <a:xfrm>
            <a:off x="8430775" y="472030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38"/>
          <p:cNvSpPr/>
          <p:nvPr/>
        </p:nvSpPr>
        <p:spPr>
          <a:xfrm>
            <a:off x="4512113" y="44525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38"/>
          <p:cNvGrpSpPr/>
          <p:nvPr/>
        </p:nvGrpSpPr>
        <p:grpSpPr>
          <a:xfrm>
            <a:off x="8374375" y="2556588"/>
            <a:ext cx="311900" cy="314700"/>
            <a:chOff x="8571050" y="1873050"/>
            <a:chExt cx="311900" cy="314700"/>
          </a:xfrm>
        </p:grpSpPr>
        <p:sp>
          <p:nvSpPr>
            <p:cNvPr id="1670" name="Google Shape;1670;p38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38"/>
          <p:cNvGrpSpPr/>
          <p:nvPr/>
        </p:nvGrpSpPr>
        <p:grpSpPr>
          <a:xfrm>
            <a:off x="4480925" y="692000"/>
            <a:ext cx="730975" cy="238525"/>
            <a:chOff x="3798300" y="2287225"/>
            <a:chExt cx="730975" cy="238525"/>
          </a:xfrm>
        </p:grpSpPr>
        <p:sp>
          <p:nvSpPr>
            <p:cNvPr id="1675" name="Google Shape;1675;p38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38"/>
          <p:cNvGrpSpPr/>
          <p:nvPr/>
        </p:nvGrpSpPr>
        <p:grpSpPr>
          <a:xfrm>
            <a:off x="6785850" y="4533288"/>
            <a:ext cx="529900" cy="149350"/>
            <a:chOff x="3898800" y="2624300"/>
            <a:chExt cx="529900" cy="149350"/>
          </a:xfrm>
        </p:grpSpPr>
        <p:sp>
          <p:nvSpPr>
            <p:cNvPr id="1678" name="Google Shape;1678;p38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0" name="Google Shape;1680;p38"/>
          <p:cNvSpPr txBox="1"/>
          <p:nvPr/>
        </p:nvSpPr>
        <p:spPr>
          <a:xfrm>
            <a:off x="1329600" y="3602508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CREDITS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and infographics &amp; images by</a:t>
            </a:r>
            <a:r>
              <a:rPr b="1"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46" name="Google Shape;146;p5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5"/>
          <p:cNvSpPr txBox="1"/>
          <p:nvPr>
            <p:ph type="title"/>
          </p:nvPr>
        </p:nvSpPr>
        <p:spPr>
          <a:xfrm>
            <a:off x="1307344" y="2604267"/>
            <a:ext cx="29553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72" name="Google Shape;172;p5"/>
          <p:cNvSpPr txBox="1"/>
          <p:nvPr>
            <p:ph idx="1" type="subTitle"/>
          </p:nvPr>
        </p:nvSpPr>
        <p:spPr>
          <a:xfrm>
            <a:off x="1307350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"/>
          <p:cNvSpPr txBox="1"/>
          <p:nvPr>
            <p:ph idx="2" type="title"/>
          </p:nvPr>
        </p:nvSpPr>
        <p:spPr>
          <a:xfrm>
            <a:off x="4881356" y="2604267"/>
            <a:ext cx="29553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b="1" sz="3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74" name="Google Shape;174;p5"/>
          <p:cNvSpPr txBox="1"/>
          <p:nvPr>
            <p:ph idx="3" type="subTitle"/>
          </p:nvPr>
        </p:nvSpPr>
        <p:spPr>
          <a:xfrm>
            <a:off x="4881351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"/>
          <p:cNvSpPr txBox="1"/>
          <p:nvPr>
            <p:ph idx="4"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76" name="Google Shape;176;p5"/>
          <p:cNvSpPr/>
          <p:nvPr/>
        </p:nvSpPr>
        <p:spPr>
          <a:xfrm>
            <a:off x="5277925" y="48321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2030950" y="484910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6922025" y="65037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2030950" y="650375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8604013" y="21666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8064500" y="453820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5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83" name="Google Shape;183;p5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86" name="Google Shape;186;p5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rect b="b" l="l" r="r" t="t"/>
              <a:pathLst>
                <a:path extrusionOk="0" h="7360" w="11771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rect b="b" l="l" r="r" t="t"/>
              <a:pathLst>
                <a:path extrusionOk="0" h="3079" w="5283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90" name="Google Shape;190;p6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6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16" name="Google Shape;216;p6"/>
          <p:cNvSpPr/>
          <p:nvPr/>
        </p:nvSpPr>
        <p:spPr>
          <a:xfrm>
            <a:off x="4387775" y="48953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360150" y="83267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368488" y="374013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"/>
          <p:cNvSpPr/>
          <p:nvPr/>
        </p:nvSpPr>
        <p:spPr>
          <a:xfrm>
            <a:off x="8347050" y="728738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6328375" y="404538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125825" y="233755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8632975" y="3425438"/>
            <a:ext cx="311900" cy="314700"/>
            <a:chOff x="8571050" y="1873050"/>
            <a:chExt cx="311900" cy="314700"/>
          </a:xfrm>
        </p:grpSpPr>
        <p:sp>
          <p:nvSpPr>
            <p:cNvPr id="223" name="Google Shape;223;p6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29" name="Google Shape;229;p7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7"/>
          <p:cNvSpPr txBox="1"/>
          <p:nvPr>
            <p:ph idx="1" type="body"/>
          </p:nvPr>
        </p:nvSpPr>
        <p:spPr>
          <a:xfrm>
            <a:off x="1106875" y="1780450"/>
            <a:ext cx="4550700" cy="22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55" name="Google Shape;255;p7"/>
          <p:cNvSpPr txBox="1"/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6" name="Google Shape;256;p7"/>
          <p:cNvSpPr/>
          <p:nvPr/>
        </p:nvSpPr>
        <p:spPr>
          <a:xfrm>
            <a:off x="326075" y="4493450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7443300" y="482097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040500" y="63295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435350" y="1638388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924575" y="4607975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8493875" y="4107225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263" name="Google Shape;263;p7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7"/>
          <p:cNvGrpSpPr/>
          <p:nvPr/>
        </p:nvGrpSpPr>
        <p:grpSpPr>
          <a:xfrm flipH="1" rot="892767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268" name="Google Shape;268;p7"/>
            <p:cNvSpPr/>
            <p:nvPr/>
          </p:nvSpPr>
          <p:spPr>
            <a:xfrm>
              <a:off x="4177750" y="2920450"/>
              <a:ext cx="250650" cy="153075"/>
            </a:xfrm>
            <a:custGeom>
              <a:rect b="b" l="l" r="r" t="t"/>
              <a:pathLst>
                <a:path extrusionOk="0" h="6123" w="10026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342725" y="2899175"/>
              <a:ext cx="124000" cy="79875"/>
            </a:xfrm>
            <a:custGeom>
              <a:rect b="b" l="l" r="r" t="t"/>
              <a:pathLst>
                <a:path extrusionOk="0" h="3195" w="496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7"/>
          <p:cNvGrpSpPr/>
          <p:nvPr/>
        </p:nvGrpSpPr>
        <p:grpSpPr>
          <a:xfrm>
            <a:off x="5510725" y="4212900"/>
            <a:ext cx="581325" cy="169475"/>
            <a:chOff x="5393300" y="2420750"/>
            <a:chExt cx="581325" cy="169475"/>
          </a:xfrm>
        </p:grpSpPr>
        <p:sp>
          <p:nvSpPr>
            <p:cNvPr id="271" name="Google Shape;271;p7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/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750">
                <a:solidFill>
                  <a:srgbClr val="2125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5" name="Google Shape;275;p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76" name="Google Shape;276;p8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8"/>
          <p:cNvSpPr/>
          <p:nvPr/>
        </p:nvSpPr>
        <p:spPr>
          <a:xfrm>
            <a:off x="2180325" y="500088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2983125" y="46098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478575" y="273772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728588" y="500100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353075" y="66470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7653575" y="436547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6077863" y="464015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309" name="Google Shape;309;p8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1716850" y="3935238"/>
            <a:ext cx="311900" cy="314700"/>
            <a:chOff x="8571050" y="1873050"/>
            <a:chExt cx="311900" cy="314700"/>
          </a:xfrm>
        </p:grpSpPr>
        <p:sp>
          <p:nvSpPr>
            <p:cNvPr id="314" name="Google Shape;314;p8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319" name="Google Shape;319;p8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6546075" y="3722075"/>
            <a:ext cx="529900" cy="149350"/>
            <a:chOff x="3898800" y="2624300"/>
            <a:chExt cx="529900" cy="149350"/>
          </a:xfrm>
        </p:grpSpPr>
        <p:sp>
          <p:nvSpPr>
            <p:cNvPr id="322" name="Google Shape;322;p8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26" name="Google Shape;326;p9"/>
            <p:cNvSpPr/>
            <p:nvPr/>
          </p:nvSpPr>
          <p:spPr>
            <a:xfrm>
              <a:off x="95" y="484705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5" y="67722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95" y="869746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95" y="106454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95" y="1257062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95" y="1449643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95" y="1642163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95" y="1834744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95" y="2029479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95" y="2222059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95" y="241458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" y="2607100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" y="280189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" y="2994416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" y="3186997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" y="3379517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" y="3572098"/>
              <a:ext cx="9143969" cy="15504"/>
            </a:xfrm>
            <a:custGeom>
              <a:rect b="b" l="l" r="r" t="t"/>
              <a:pathLst>
                <a:path extrusionOk="0" h="259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" y="3764618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" y="3959413"/>
              <a:ext cx="9143969" cy="13289"/>
            </a:xfrm>
            <a:custGeom>
              <a:rect b="b" l="l" r="r" t="t"/>
              <a:pathLst>
                <a:path extrusionOk="0" h="222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" y="4151934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" y="4344454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" y="4537035"/>
              <a:ext cx="9143969" cy="15564"/>
            </a:xfrm>
            <a:custGeom>
              <a:rect b="b" l="l" r="r" t="t"/>
              <a:pathLst>
                <a:path extrusionOk="0" h="260" w="63221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" y="4731770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" y="4924351"/>
              <a:ext cx="9143969" cy="13349"/>
            </a:xfrm>
            <a:custGeom>
              <a:rect b="b" l="l" r="r" t="t"/>
              <a:pathLst>
                <a:path extrusionOk="0" h="223" w="63221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04325" y="25"/>
              <a:ext cx="17779" cy="5143446"/>
            </a:xfrm>
            <a:custGeom>
              <a:rect b="b" l="l" r="r" t="t"/>
              <a:pathLst>
                <a:path extrusionOk="0" h="85921" w="297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9"/>
          <p:cNvSpPr txBox="1"/>
          <p:nvPr>
            <p:ph idx="1" type="body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Google Shape;352;p9"/>
          <p:cNvSpPr txBox="1"/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53" name="Google Shape;353;p9"/>
          <p:cNvSpPr txBox="1"/>
          <p:nvPr>
            <p:ph idx="2" type="subTitle"/>
          </p:nvPr>
        </p:nvSpPr>
        <p:spPr>
          <a:xfrm flipH="1">
            <a:off x="799825" y="2333204"/>
            <a:ext cx="29499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9"/>
          <p:cNvSpPr/>
          <p:nvPr/>
        </p:nvSpPr>
        <p:spPr>
          <a:xfrm>
            <a:off x="2180325" y="500088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1689363" y="467472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231975" y="2890400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8724913" y="186232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3535475" y="1071700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8557800" y="4674725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5936938" y="453330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2118825" y="4151363"/>
            <a:ext cx="311900" cy="314700"/>
            <a:chOff x="8571050" y="1873050"/>
            <a:chExt cx="311900" cy="314700"/>
          </a:xfrm>
        </p:grpSpPr>
        <p:sp>
          <p:nvSpPr>
            <p:cNvPr id="362" name="Google Shape;362;p9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9"/>
          <p:cNvGrpSpPr/>
          <p:nvPr/>
        </p:nvGrpSpPr>
        <p:grpSpPr>
          <a:xfrm>
            <a:off x="347725" y="833175"/>
            <a:ext cx="730975" cy="238525"/>
            <a:chOff x="3798300" y="2287225"/>
            <a:chExt cx="730975" cy="238525"/>
          </a:xfrm>
        </p:grpSpPr>
        <p:sp>
          <p:nvSpPr>
            <p:cNvPr id="367" name="Google Shape;367;p9"/>
            <p:cNvSpPr/>
            <p:nvPr/>
          </p:nvSpPr>
          <p:spPr>
            <a:xfrm>
              <a:off x="3798300" y="2287225"/>
              <a:ext cx="722625" cy="238525"/>
            </a:xfrm>
            <a:custGeom>
              <a:rect b="b" l="l" r="r" t="t"/>
              <a:pathLst>
                <a:path extrusionOk="0" h="9541" w="28905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18700" y="2374225"/>
              <a:ext cx="110575" cy="120525"/>
            </a:xfrm>
            <a:custGeom>
              <a:rect b="b" l="l" r="r" t="t"/>
              <a:pathLst>
                <a:path extrusionOk="0" h="4821" w="4423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6077875" y="460850"/>
            <a:ext cx="529900" cy="149350"/>
            <a:chOff x="3898800" y="2624300"/>
            <a:chExt cx="529900" cy="149350"/>
          </a:xfrm>
        </p:grpSpPr>
        <p:sp>
          <p:nvSpPr>
            <p:cNvPr id="370" name="Google Shape;370;p9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/>
          <p:nvPr>
            <p:ph idx="1" type="body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Dancing Script"/>
                <a:ea typeface="Dancing Script"/>
                <a:cs typeface="Dancing Script"/>
                <a:sym typeface="Dancing Script"/>
              </a:defRPr>
            </a:lvl1pPr>
          </a:lstStyle>
          <a:p/>
        </p:txBody>
      </p:sp>
      <p:sp>
        <p:nvSpPr>
          <p:cNvPr id="374" name="Google Shape;374;p10"/>
          <p:cNvSpPr/>
          <p:nvPr/>
        </p:nvSpPr>
        <p:spPr>
          <a:xfrm>
            <a:off x="7238275" y="1253575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0"/>
          <p:cNvSpPr/>
          <p:nvPr/>
        </p:nvSpPr>
        <p:spPr>
          <a:xfrm>
            <a:off x="8765600" y="367141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3877275" y="2528875"/>
            <a:ext cx="87600" cy="85725"/>
          </a:xfrm>
          <a:custGeom>
            <a:rect b="b" l="l" r="r" t="t"/>
            <a:pathLst>
              <a:path extrusionOk="0" h="3429" w="3504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"/>
          <p:cNvSpPr/>
          <p:nvPr/>
        </p:nvSpPr>
        <p:spPr>
          <a:xfrm>
            <a:off x="376500" y="1275425"/>
            <a:ext cx="70900" cy="70825"/>
          </a:xfrm>
          <a:custGeom>
            <a:rect b="b" l="l" r="r" t="t"/>
            <a:pathLst>
              <a:path extrusionOk="0" h="2833" w="2836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5109563" y="4279138"/>
            <a:ext cx="338600" cy="293575"/>
          </a:xfrm>
          <a:custGeom>
            <a:rect b="b" l="l" r="r" t="t"/>
            <a:pathLst>
              <a:path extrusionOk="0" h="11743" w="13544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5363100" y="2859863"/>
            <a:ext cx="85075" cy="80575"/>
          </a:xfrm>
          <a:custGeom>
            <a:rect b="b" l="l" r="r" t="t"/>
            <a:pathLst>
              <a:path extrusionOk="0" h="3223" w="3403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3760113" y="695800"/>
            <a:ext cx="321925" cy="310900"/>
          </a:xfrm>
          <a:custGeom>
            <a:rect b="b" l="l" r="r" t="t"/>
            <a:pathLst>
              <a:path extrusionOk="0" h="12436" w="12877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1637488" y="4640213"/>
            <a:ext cx="109275" cy="114525"/>
          </a:xfrm>
          <a:custGeom>
            <a:rect b="b" l="l" r="r" t="t"/>
            <a:pathLst>
              <a:path extrusionOk="0" h="4581" w="4371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256000" y="2742800"/>
            <a:ext cx="311900" cy="314700"/>
            <a:chOff x="8571050" y="1873050"/>
            <a:chExt cx="311900" cy="314700"/>
          </a:xfrm>
        </p:grpSpPr>
        <p:sp>
          <p:nvSpPr>
            <p:cNvPr id="383" name="Google Shape;383;p10"/>
            <p:cNvSpPr/>
            <p:nvPr/>
          </p:nvSpPr>
          <p:spPr>
            <a:xfrm>
              <a:off x="8571050" y="1873050"/>
              <a:ext cx="311900" cy="314700"/>
            </a:xfrm>
            <a:custGeom>
              <a:rect b="b" l="l" r="r" t="t"/>
              <a:pathLst>
                <a:path extrusionOk="0" h="12588" w="12476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8662775" y="1977975"/>
              <a:ext cx="28375" cy="42475"/>
            </a:xfrm>
            <a:custGeom>
              <a:rect b="b" l="l" r="r" t="t"/>
              <a:pathLst>
                <a:path extrusionOk="0" h="1699" w="1135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738650" y="1982725"/>
              <a:ext cx="30900" cy="44550"/>
            </a:xfrm>
            <a:custGeom>
              <a:rect b="b" l="l" r="r" t="t"/>
              <a:pathLst>
                <a:path extrusionOk="0" h="1782" w="1236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636225" y="2044500"/>
              <a:ext cx="150825" cy="63025"/>
            </a:xfrm>
            <a:custGeom>
              <a:rect b="b" l="l" r="r" t="t"/>
              <a:pathLst>
                <a:path extrusionOk="0" h="2521" w="6033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0"/>
          <p:cNvGrpSpPr/>
          <p:nvPr/>
        </p:nvGrpSpPr>
        <p:grpSpPr>
          <a:xfrm flipH="1">
            <a:off x="1503200" y="3929775"/>
            <a:ext cx="529900" cy="149350"/>
            <a:chOff x="3898800" y="2624300"/>
            <a:chExt cx="529900" cy="149350"/>
          </a:xfrm>
        </p:grpSpPr>
        <p:sp>
          <p:nvSpPr>
            <p:cNvPr id="388" name="Google Shape;388;p10"/>
            <p:cNvSpPr/>
            <p:nvPr/>
          </p:nvSpPr>
          <p:spPr>
            <a:xfrm>
              <a:off x="3916975" y="2666775"/>
              <a:ext cx="511725" cy="65425"/>
            </a:xfrm>
            <a:custGeom>
              <a:rect b="b" l="l" r="r" t="t"/>
              <a:pathLst>
                <a:path extrusionOk="0" h="2617" w="20469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898800" y="2624300"/>
              <a:ext cx="116400" cy="149350"/>
            </a:xfrm>
            <a:custGeom>
              <a:rect b="b" l="l" r="r" t="t"/>
              <a:pathLst>
                <a:path extrusionOk="0" h="5974" w="4656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7053975" y="357513"/>
            <a:ext cx="581325" cy="169475"/>
            <a:chOff x="5393300" y="2420750"/>
            <a:chExt cx="581325" cy="169475"/>
          </a:xfrm>
        </p:grpSpPr>
        <p:sp>
          <p:nvSpPr>
            <p:cNvPr id="391" name="Google Shape;391;p10"/>
            <p:cNvSpPr/>
            <p:nvPr/>
          </p:nvSpPr>
          <p:spPr>
            <a:xfrm>
              <a:off x="5393300" y="2420750"/>
              <a:ext cx="581325" cy="169475"/>
            </a:xfrm>
            <a:custGeom>
              <a:rect b="b" l="l" r="r" t="t"/>
              <a:pathLst>
                <a:path extrusionOk="0" h="6779" w="23253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5395700" y="2435100"/>
              <a:ext cx="80900" cy="141375"/>
            </a:xfrm>
            <a:custGeom>
              <a:rect b="b" l="l" r="r" t="t"/>
              <a:pathLst>
                <a:path extrusionOk="0" h="5655" w="3236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3"/>
          <p:cNvSpPr txBox="1"/>
          <p:nvPr>
            <p:ph type="ctrTitle"/>
          </p:nvPr>
        </p:nvSpPr>
        <p:spPr>
          <a:xfrm>
            <a:off x="2917625" y="701828"/>
            <a:ext cx="5581800" cy="18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Endless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chemeClr val="dk2"/>
                </a:highlight>
              </a:rPr>
              <a:t>Habits</a:t>
            </a:r>
            <a:endParaRPr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1858" name="Google Shape;1858;p43"/>
          <p:cNvSpPr txBox="1"/>
          <p:nvPr>
            <p:ph idx="1" type="subTitle"/>
          </p:nvPr>
        </p:nvSpPr>
        <p:spPr>
          <a:xfrm>
            <a:off x="3005175" y="2812125"/>
            <a:ext cx="57270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focused on habit tracking which is where the user would be able to enter their daily goals/tasks</a:t>
            </a:r>
            <a:endParaRPr/>
          </a:p>
        </p:txBody>
      </p:sp>
      <p:grpSp>
        <p:nvGrpSpPr>
          <p:cNvPr id="1859" name="Google Shape;1859;p43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60" name="Google Shape;1860;p43"/>
            <p:cNvSpPr/>
            <p:nvPr/>
          </p:nvSpPr>
          <p:spPr>
            <a:xfrm>
              <a:off x="820950" y="1441799"/>
              <a:ext cx="1953192" cy="2175517"/>
            </a:xfrm>
            <a:custGeom>
              <a:rect b="b" l="l" r="r" t="t"/>
              <a:pathLst>
                <a:path extrusionOk="0" h="52498" w="47133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2820000" dist="76200">
                <a:srgbClr val="000000">
                  <a:alpha val="8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1005936" y="1538560"/>
              <a:ext cx="1648856" cy="1958662"/>
            </a:xfrm>
            <a:custGeom>
              <a:rect b="b" l="l" r="r" t="t"/>
              <a:pathLst>
                <a:path extrusionOk="0" h="47265" w="39789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2013121" y="2827940"/>
              <a:ext cx="540170" cy="423724"/>
            </a:xfrm>
            <a:custGeom>
              <a:rect b="b" l="l" r="r" t="t"/>
              <a:pathLst>
                <a:path extrusionOk="0" h="10225" w="13035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2080253" y="2926400"/>
              <a:ext cx="376068" cy="82134"/>
            </a:xfrm>
            <a:custGeom>
              <a:rect b="b" l="l" r="r" t="t"/>
              <a:pathLst>
                <a:path extrusionOk="0" fill="none" h="1982" w="9075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miter lim="360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2096663" y="2998048"/>
              <a:ext cx="374576" cy="83584"/>
            </a:xfrm>
            <a:custGeom>
              <a:rect b="b" l="l" r="r" t="t"/>
              <a:pathLst>
                <a:path extrusionOk="0" fill="none" h="2017" w="9039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miter lim="360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3"/>
            <p:cNvSpPr/>
            <p:nvPr/>
          </p:nvSpPr>
          <p:spPr>
            <a:xfrm>
              <a:off x="2111581" y="3071147"/>
              <a:ext cx="376068" cy="82093"/>
            </a:xfrm>
            <a:custGeom>
              <a:rect b="b" l="l" r="r" t="t"/>
              <a:pathLst>
                <a:path extrusionOk="0" fill="none" h="1981" w="9075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miter lim="360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3"/>
            <p:cNvSpPr/>
            <p:nvPr/>
          </p:nvSpPr>
          <p:spPr>
            <a:xfrm>
              <a:off x="947755" y="1875999"/>
              <a:ext cx="477513" cy="1566764"/>
            </a:xfrm>
            <a:custGeom>
              <a:rect b="b" l="l" r="r" t="t"/>
              <a:pathLst>
                <a:path extrusionOk="0" fill="none" h="37808" w="11523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cap="rnd" cmpd="sng" w="22500">
              <a:solidFill>
                <a:schemeClr val="dk1"/>
              </a:solidFill>
              <a:prstDash val="solid"/>
              <a:miter lim="360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7" name="Google Shape;1867;p43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68" name="Google Shape;1868;p43"/>
            <p:cNvSpPr/>
            <p:nvPr/>
          </p:nvSpPr>
          <p:spPr>
            <a:xfrm>
              <a:off x="0" y="6078527"/>
              <a:ext cx="2501774" cy="1267169"/>
            </a:xfrm>
            <a:custGeom>
              <a:rect b="b" l="l" r="r" t="t"/>
              <a:pathLst>
                <a:path extrusionOk="0" h="69112" w="136448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1800000" dist="66675">
                <a:schemeClr val="dk1">
                  <a:alpha val="8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129158" y="6370241"/>
              <a:ext cx="2231644" cy="690152"/>
            </a:xfrm>
            <a:custGeom>
              <a:rect b="b" l="l" r="r" t="t"/>
              <a:pathLst>
                <a:path extrusionOk="0" h="37432" w="121104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165662" y="6510918"/>
              <a:ext cx="2232436" cy="687424"/>
            </a:xfrm>
            <a:custGeom>
              <a:rect b="b" l="l" r="r" t="t"/>
              <a:pathLst>
                <a:path extrusionOk="0" h="37284" w="121147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90315" y="6231518"/>
              <a:ext cx="2232823" cy="687829"/>
            </a:xfrm>
            <a:custGeom>
              <a:rect b="b" l="l" r="r" t="t"/>
              <a:pathLst>
                <a:path extrusionOk="0" h="37306" w="121168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203326" y="6649642"/>
              <a:ext cx="2230096" cy="644298"/>
            </a:xfrm>
            <a:custGeom>
              <a:rect b="b" l="l" r="r" t="t"/>
              <a:pathLst>
                <a:path extrusionOk="0" h="34945" w="12102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57312" y="6136303"/>
              <a:ext cx="2225434" cy="641183"/>
            </a:xfrm>
            <a:custGeom>
              <a:rect b="b" l="l" r="r" t="t"/>
              <a:pathLst>
                <a:path extrusionOk="0" h="34776" w="120767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Google Shape;1874;p43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75" name="Google Shape;1875;p43"/>
            <p:cNvSpPr/>
            <p:nvPr/>
          </p:nvSpPr>
          <p:spPr>
            <a:xfrm>
              <a:off x="2564525" y="5223525"/>
              <a:ext cx="2556110" cy="834547"/>
            </a:xfrm>
            <a:custGeom>
              <a:rect b="b" l="l" r="r" t="t"/>
              <a:pathLst>
                <a:path extrusionOk="0" h="44838" w="137333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2880000" dist="66675">
                <a:schemeClr val="dk1">
                  <a:alpha val="8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2851254" y="5371002"/>
              <a:ext cx="356988" cy="614883"/>
            </a:xfrm>
            <a:custGeom>
              <a:rect b="b" l="l" r="r" t="t"/>
              <a:pathLst>
                <a:path extrusionOk="0" h="33036" w="1918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4449313" y="5294732"/>
              <a:ext cx="362106" cy="612965"/>
            </a:xfrm>
            <a:custGeom>
              <a:rect b="b" l="l" r="r" t="t"/>
              <a:pathLst>
                <a:path extrusionOk="0" h="32933" w="19455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3392570" y="5346286"/>
              <a:ext cx="362088" cy="612370"/>
            </a:xfrm>
            <a:custGeom>
              <a:rect b="b" l="l" r="r" t="t"/>
              <a:pathLst>
                <a:path extrusionOk="0" h="32901" w="19454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3904870" y="5321570"/>
              <a:ext cx="362088" cy="612761"/>
            </a:xfrm>
            <a:custGeom>
              <a:rect b="b" l="l" r="r" t="t"/>
              <a:pathLst>
                <a:path extrusionOk="0" h="32922" w="19454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4178274" y="5307463"/>
              <a:ext cx="360915" cy="613933"/>
            </a:xfrm>
            <a:custGeom>
              <a:rect b="b" l="l" r="r" t="t"/>
              <a:pathLst>
                <a:path extrusionOk="0" h="32985" w="19391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3"/>
            <p:cNvSpPr/>
            <p:nvPr/>
          </p:nvSpPr>
          <p:spPr>
            <a:xfrm>
              <a:off x="3122703" y="5358458"/>
              <a:ext cx="359742" cy="612779"/>
            </a:xfrm>
            <a:custGeom>
              <a:rect b="b" l="l" r="r" t="t"/>
              <a:pathLst>
                <a:path extrusionOk="0" h="32923" w="19328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3"/>
            <p:cNvSpPr/>
            <p:nvPr/>
          </p:nvSpPr>
          <p:spPr>
            <a:xfrm>
              <a:off x="3667164" y="5334133"/>
              <a:ext cx="327952" cy="611960"/>
            </a:xfrm>
            <a:custGeom>
              <a:rect b="b" l="l" r="r" t="t"/>
              <a:pathLst>
                <a:path extrusionOk="0" h="32879" w="1762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4722716" y="5282747"/>
              <a:ext cx="332289" cy="612444"/>
            </a:xfrm>
            <a:custGeom>
              <a:rect b="b" l="l" r="r" t="t"/>
              <a:pathLst>
                <a:path extrusionOk="0" h="32905" w="17853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2628456" y="5385091"/>
              <a:ext cx="307572" cy="614361"/>
            </a:xfrm>
            <a:custGeom>
              <a:rect b="b" l="l" r="r" t="t"/>
              <a:pathLst>
                <a:path extrusionOk="0" h="33008" w="16525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5" name="Google Shape;1885;p43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86" name="Google Shape;1886;p43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rect b="b" l="l" r="r" t="t"/>
              <a:pathLst>
                <a:path extrusionOk="0" h="37053" w="128944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3000000" dist="57150">
                <a:schemeClr val="dk1">
                  <a:alpha val="7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rect b="b" l="l" r="r" t="t"/>
              <a:pathLst>
                <a:path extrusionOk="0" h="5968" w="122605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rect b="b" l="l" r="r" t="t"/>
              <a:pathLst>
                <a:path extrusionOk="0" h="5944" w="13321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3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rect b="b" l="l" r="r" t="t"/>
              <a:pathLst>
                <a:path extrusionOk="0" h="5944" w="13321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3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rect b="b" l="l" r="r" t="t"/>
              <a:pathLst>
                <a:path extrusionOk="0" h="5944" w="13194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rect b="b" l="l" r="r" t="t"/>
              <a:pathLst>
                <a:path extrusionOk="0" h="5944" w="13195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rect b="b" l="l" r="r" t="t"/>
              <a:pathLst>
                <a:path extrusionOk="0" h="5944" w="11487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rect b="b" l="l" r="r" t="t"/>
              <a:pathLst>
                <a:path extrusionOk="0" h="5944" w="11108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rect b="b" l="l" r="r" t="t"/>
              <a:pathLst>
                <a:path extrusionOk="0" h="5944" w="10961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rect b="b" l="l" r="r" t="t"/>
              <a:pathLst>
                <a:path extrusionOk="0" h="5944" w="10834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rect b="b" l="l" r="r" t="t"/>
              <a:pathLst>
                <a:path extrusionOk="0" h="7546" w="820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rect b="b" l="l" r="r" t="t"/>
              <a:pathLst>
                <a:path extrusionOk="0" h="7020" w="820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rect b="b" l="l" r="r" t="t"/>
              <a:pathLst>
                <a:path extrusionOk="0" h="5965" w="820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rect b="b" l="l" r="r" t="t"/>
              <a:pathLst>
                <a:path extrusionOk="0" h="7507" w="5418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rect b="b" l="l" r="r" t="t"/>
              <a:pathLst>
                <a:path extrusionOk="0" h="7000" w="5418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rect b="b" l="l" r="r" t="t"/>
              <a:pathLst>
                <a:path extrusionOk="0" h="5944" w="5418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rect b="b" l="l" r="r" t="t"/>
              <a:pathLst>
                <a:path extrusionOk="0" h="7546" w="13342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rect b="b" l="l" r="r" t="t"/>
              <a:pathLst>
                <a:path extrusionOk="0" h="7525" w="13321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rect b="b" l="l" r="r" t="t"/>
              <a:pathLst>
                <a:path extrusionOk="0" h="7546" w="13195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rect b="b" l="l" r="r" t="t"/>
              <a:pathLst>
                <a:path extrusionOk="0" h="7546" w="13215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rect b="b" l="l" r="r" t="t"/>
              <a:pathLst>
                <a:path extrusionOk="0" h="6999" w="13342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rect b="b" l="l" r="r" t="t"/>
              <a:pathLst>
                <a:path extrusionOk="0" h="7020" w="13342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rect b="b" l="l" r="r" t="t"/>
              <a:pathLst>
                <a:path extrusionOk="0" h="7000" w="13216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rect b="b" l="l" r="r" t="t"/>
              <a:pathLst>
                <a:path extrusionOk="0" h="7020" w="13194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rect b="b" l="l" r="r" t="t"/>
              <a:pathLst>
                <a:path extrusionOk="0" h="7546" w="11487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rect b="b" l="l" r="r" t="t"/>
              <a:pathLst>
                <a:path extrusionOk="0" h="7546" w="11108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rect b="b" l="l" r="r" t="t"/>
              <a:pathLst>
                <a:path extrusionOk="0" h="7527" w="10961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rect b="b" l="l" r="r" t="t"/>
              <a:pathLst>
                <a:path extrusionOk="0" h="7546" w="10855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rect b="b" l="l" r="r" t="t"/>
              <a:pathLst>
                <a:path extrusionOk="0" h="7001" w="11487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rect b="b" l="l" r="r" t="t"/>
              <a:pathLst>
                <a:path extrusionOk="0" h="7020" w="11087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rect b="b" l="l" r="r" t="t"/>
              <a:pathLst>
                <a:path extrusionOk="0" h="7000" w="10961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rect b="b" l="l" r="r" t="t"/>
              <a:pathLst>
                <a:path extrusionOk="0" h="7001" w="10855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rect b="b" l="l" r="r" t="t"/>
              <a:pathLst>
                <a:path extrusionOk="0" h="30762" w="122748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43"/>
          <p:cNvGrpSpPr/>
          <p:nvPr/>
        </p:nvGrpSpPr>
        <p:grpSpPr>
          <a:xfrm>
            <a:off x="196282" y="-156059"/>
            <a:ext cx="1232830" cy="1217682"/>
            <a:chOff x="6556568" y="836089"/>
            <a:chExt cx="2054716" cy="2207545"/>
          </a:xfrm>
        </p:grpSpPr>
        <p:grpSp>
          <p:nvGrpSpPr>
            <p:cNvPr id="1920" name="Google Shape;1920;p43"/>
            <p:cNvGrpSpPr/>
            <p:nvPr/>
          </p:nvGrpSpPr>
          <p:grpSpPr>
            <a:xfrm rot="822247">
              <a:off x="6754166" y="1006083"/>
              <a:ext cx="1659520" cy="1867557"/>
              <a:chOff x="6277150" y="538131"/>
              <a:chExt cx="1659575" cy="1867619"/>
            </a:xfrm>
          </p:grpSpPr>
          <p:sp>
            <p:nvSpPr>
              <p:cNvPr id="1921" name="Google Shape;1921;p43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rect b="b" l="l" r="r" t="t"/>
                <a:pathLst>
                  <a:path extrusionOk="0" h="66229" w="65845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3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rect b="b" l="l" r="r" t="t"/>
                <a:pathLst>
                  <a:path extrusionOk="0" h="57207" w="64409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3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rect b="b" l="l" r="r" t="t"/>
                <a:pathLst>
                  <a:path extrusionOk="0" h="8766" w="64409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3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rect b="b" l="l" r="r" t="t"/>
                <a:pathLst>
                  <a:path extrusionOk="0" h="14252" w="11919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5" name="Google Shape;1925;p43"/>
            <p:cNvSpPr/>
            <p:nvPr/>
          </p:nvSpPr>
          <p:spPr>
            <a:xfrm rot="821932">
              <a:off x="6885738" y="1946822"/>
              <a:ext cx="1359266" cy="195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TO-DO</a:t>
              </a:r>
              <a:endParaRPr b="1" sz="10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sp>
        <p:nvSpPr>
          <p:cNvPr id="1926" name="Google Shape;1926;p43"/>
          <p:cNvSpPr txBox="1"/>
          <p:nvPr/>
        </p:nvSpPr>
        <p:spPr>
          <a:xfrm>
            <a:off x="4519325" y="3711613"/>
            <a:ext cx="23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ius Swash Caps"/>
                <a:ea typeface="Delius Swash Caps"/>
                <a:cs typeface="Delius Swash Caps"/>
                <a:sym typeface="Delius Swash Caps"/>
              </a:rPr>
              <a:t>By: Amiyah Richardson</a:t>
            </a:r>
            <a:endParaRPr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pic>
        <p:nvPicPr>
          <p:cNvPr id="1927" name="Google Shape;1927;p43"/>
          <p:cNvPicPr preferRelativeResize="0"/>
          <p:nvPr/>
        </p:nvPicPr>
        <p:blipFill rotWithShape="1">
          <a:blip r:embed="rId3">
            <a:alphaModFix/>
          </a:blip>
          <a:srcRect b="4825" l="0" r="30439" t="9762"/>
          <a:stretch/>
        </p:blipFill>
        <p:spPr>
          <a:xfrm rot="-857613">
            <a:off x="1387902" y="1741906"/>
            <a:ext cx="1100519" cy="150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8" name="Google Shape;192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612" y="750350"/>
            <a:ext cx="1082300" cy="16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