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598" autoAdjust="0"/>
  </p:normalViewPr>
  <p:slideViewPr>
    <p:cSldViewPr snapToGrid="0">
      <p:cViewPr varScale="1">
        <p:scale>
          <a:sx n="121" d="100"/>
          <a:sy n="121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12/3/23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12/3/23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12/3/23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Enhanced Rock Paper Scissors</a:t>
            </a:r>
          </a:p>
        </p:txBody>
      </p:sp>
      <p:pic>
        <p:nvPicPr>
          <p:cNvPr id="6" name="Picture Placeholder 5" descr="Cartoon characters with eyes and paper and scissors&#10;&#10;Description automatically generated">
            <a:extLst>
              <a:ext uri="{FF2B5EF4-FFF2-40B4-BE49-F238E27FC236}">
                <a16:creationId xmlns:a16="http://schemas.microsoft.com/office/drawing/2014/main" id="{AC60C627-2F11-B560-74C3-22635F0B4B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830" r="-1" b="-1"/>
          <a:stretch/>
        </p:blipFill>
        <p:spPr>
          <a:xfrm>
            <a:off x="6858023" y="4941"/>
            <a:ext cx="5333977" cy="3392053"/>
          </a:xfrm>
          <a:noFill/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4E3AD-4879-8521-FC6F-5683FC0CE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8327" r="5651" b="9330"/>
          <a:stretch/>
        </p:blipFill>
        <p:spPr>
          <a:xfrm>
            <a:off x="1094252" y="3520439"/>
            <a:ext cx="5693680" cy="3337561"/>
          </a:xfrm>
          <a:prstGeom prst="rect">
            <a:avLst/>
          </a:prstGeom>
          <a:noFill/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52" y="163055"/>
            <a:ext cx="5670354" cy="515007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800" dirty="0"/>
              <a:t>Presenter Name: </a:t>
            </a:r>
            <a:r>
              <a:rPr lang="en-US" sz="1800" dirty="0" err="1"/>
              <a:t>Chukwudera</a:t>
            </a:r>
            <a:r>
              <a:rPr lang="en-US" sz="1800" dirty="0"/>
              <a:t> </a:t>
            </a:r>
            <a:r>
              <a:rPr lang="en-US" sz="1800" dirty="0" err="1"/>
              <a:t>Anunagba</a:t>
            </a:r>
            <a:endParaRPr lang="en-US" sz="1800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5D32D1E9-0885-2805-240C-E21CC23A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1DC39D0-0C44-73CF-E61D-277ACB639590}"/>
              </a:ext>
            </a:extLst>
          </p:cNvPr>
          <p:cNvSpPr txBox="1">
            <a:spLocks/>
          </p:cNvSpPr>
          <p:nvPr/>
        </p:nvSpPr>
        <p:spPr>
          <a:xfrm>
            <a:off x="7024616" y="3674496"/>
            <a:ext cx="4727735" cy="3029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rgbClr val="374151"/>
                </a:solidFill>
                <a:latin typeface="Söhne"/>
              </a:rPr>
              <a:t>Defeat the computer by strategically choosing between Rock, Paper, and Scissors. Anticipate the computer's moves and outsmart it to emerge victorious. </a:t>
            </a:r>
          </a:p>
          <a:p>
            <a:r>
              <a:rPr lang="en-GB" b="0" dirty="0">
                <a:solidFill>
                  <a:srgbClr val="374151"/>
                </a:solidFill>
                <a:latin typeface="Söhne"/>
              </a:rPr>
              <a:t>Be mindful of the game's simple rules, and adapt your choices to claim the title of the ultimate Rock, Paper, Scissors champion. </a:t>
            </a:r>
          </a:p>
          <a:p>
            <a:r>
              <a:rPr lang="en-GB" b="0" dirty="0">
                <a:solidFill>
                  <a:srgbClr val="374151"/>
                </a:solidFill>
                <a:latin typeface="Söhne"/>
              </a:rPr>
              <a:t>Have fun mastering the art of prediction and decision-making in this classic and timeless game!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" id="{8DF40F11-961C-40C1-B57E-2C85D77BE8AB}" vid="{190CBECE-7035-4069-999B-A1AE92AB2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{0137F17E-80E4-4FA3-A165-17CA264492CB}tf56000440_win32</Template>
  <TotalTime>91</TotalTime>
  <Words>77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</vt:lpstr>
      <vt:lpstr>Arial</vt:lpstr>
      <vt:lpstr>Calibri</vt:lpstr>
      <vt:lpstr>Corbel</vt:lpstr>
      <vt:lpstr>Söhne</vt:lpstr>
      <vt:lpstr>ShojiVTI</vt:lpstr>
      <vt:lpstr>Enhanced Rock Paper Scissors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Making Project</dc:title>
  <dc:creator>Bryson Markley</dc:creator>
  <cp:lastModifiedBy>chidera okemuo</cp:lastModifiedBy>
  <cp:revision>3</cp:revision>
  <dcterms:created xsi:type="dcterms:W3CDTF">2023-12-03T22:23:58Z</dcterms:created>
  <dcterms:modified xsi:type="dcterms:W3CDTF">2023-12-04T02:03:06Z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