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/>
    <p:restoredTop sz="94719"/>
  </p:normalViewPr>
  <p:slideViewPr>
    <p:cSldViewPr snapToGrid="0">
      <p:cViewPr varScale="1">
        <p:scale>
          <a:sx n="120" d="100"/>
          <a:sy n="120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44479B-705B-4489-957E-7E8A228BDFA0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0128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504452-5DCC-4FE2-A5C9-8A5EF6714D65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8629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00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E7897-33C5-4F1A-9307-D068E37F3DC7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68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171BA-CC09-47C8-A6DF-F5C5CB59CEEC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A38F49-B3E2-4BF0-BEC7-C30D34ABBB8D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25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DC718-8BBA-7C46-307A-98573E36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36" b="4964"/>
          <a:stretch/>
        </p:blipFill>
        <p:spPr>
          <a:xfrm>
            <a:off x="6445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AEB67-B8EB-B231-52D3-A7E6C6E25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05" y="275561"/>
            <a:ext cx="3608255" cy="894020"/>
          </a:xfrm>
        </p:spPr>
        <p:txBody>
          <a:bodyPr anchor="t">
            <a:normAutofit/>
          </a:bodyPr>
          <a:lstStyle/>
          <a:p>
            <a:r>
              <a:rPr lang="en-US" sz="4800" dirty="0" err="1"/>
              <a:t>EquiTrack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7FF7-7EE9-4B2F-9EF3-2A9D3D07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72" y="1063752"/>
            <a:ext cx="3802919" cy="3876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By: Jessica Johnson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12231-6500-99E1-5F78-DFF8DFD1AFE8}"/>
              </a:ext>
            </a:extLst>
          </p:cNvPr>
          <p:cNvSpPr txBox="1"/>
          <p:nvPr/>
        </p:nvSpPr>
        <p:spPr>
          <a:xfrm>
            <a:off x="538060" y="1569357"/>
            <a:ext cx="4099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app was designed to keep track of all equine vaccines. Within this app, horse owners will enter data to create a lengthy record over time of all vaccinations and the date they were given at the touch of a button! Essentially, it would take the information from the chart on the right and connect it with the horse and owner.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463BA-E733-3851-331D-0BEB296B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898" y="1063752"/>
            <a:ext cx="5639638" cy="4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13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</TotalTime>
  <Words>71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EquiTrack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Johnson</dc:creator>
  <cp:lastModifiedBy>Jessica Johnson</cp:lastModifiedBy>
  <cp:revision>1</cp:revision>
  <dcterms:created xsi:type="dcterms:W3CDTF">2025-04-17T01:53:01Z</dcterms:created>
  <dcterms:modified xsi:type="dcterms:W3CDTF">2025-04-17T02:04:57Z</dcterms:modified>
</cp:coreProperties>
</file>