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8"/>
    <p:restoredTop sz="94787"/>
  </p:normalViewPr>
  <p:slideViewPr>
    <p:cSldViewPr snapToGrid="0" showGuides="1">
      <p:cViewPr varScale="1">
        <p:scale>
          <a:sx n="89" d="100"/>
          <a:sy n="89" d="100"/>
        </p:scale>
        <p:origin x="176" y="744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FD1A3-D2E4-DA4B-92DA-D3C5D69E6D81}" type="doc">
      <dgm:prSet loTypeId="urn:microsoft.com/office/officeart/2005/8/layout/cycle1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31D0B0-B438-FE4F-84CA-2F9844D426EC}">
      <dgm:prSet phldrT="[Text]"/>
      <dgm:spPr/>
      <dgm:t>
        <a:bodyPr/>
        <a:lstStyle/>
        <a:p>
          <a:r>
            <a:rPr lang="en-US" b="1" i="0" dirty="0"/>
            <a:t>Flexible Learning Options</a:t>
          </a:r>
          <a:endParaRPr lang="en-US" dirty="0"/>
        </a:p>
      </dgm:t>
    </dgm:pt>
    <dgm:pt modelId="{48AE28D5-19C2-3744-A6E4-FF8E833339AE}" type="parTrans" cxnId="{4EB8362E-FF12-984B-B6CD-202767938B87}">
      <dgm:prSet/>
      <dgm:spPr/>
      <dgm:t>
        <a:bodyPr/>
        <a:lstStyle/>
        <a:p>
          <a:endParaRPr lang="en-US"/>
        </a:p>
      </dgm:t>
    </dgm:pt>
    <dgm:pt modelId="{CDC8EA74-DDCD-C94A-901E-9D2B78196E90}" type="sibTrans" cxnId="{4EB8362E-FF12-984B-B6CD-202767938B87}">
      <dgm:prSet/>
      <dgm:spPr/>
      <dgm:t>
        <a:bodyPr/>
        <a:lstStyle/>
        <a:p>
          <a:endParaRPr lang="en-US"/>
        </a:p>
      </dgm:t>
    </dgm:pt>
    <dgm:pt modelId="{2709BC91-DAB6-BD45-AE10-5DE9A356B9E8}">
      <dgm:prSet phldrT="[Text]"/>
      <dgm:spPr/>
      <dgm:t>
        <a:bodyPr/>
        <a:lstStyle/>
        <a:p>
          <a:r>
            <a:rPr lang="en-US" b="1" i="0" dirty="0"/>
            <a:t>User-friendly Interface</a:t>
          </a:r>
          <a:endParaRPr lang="en-US" dirty="0"/>
        </a:p>
      </dgm:t>
    </dgm:pt>
    <dgm:pt modelId="{F9B3600F-1EB2-8549-8558-C88D11792A3A}" type="parTrans" cxnId="{CC283E9B-A318-0E46-8A58-E4130FBA17E5}">
      <dgm:prSet/>
      <dgm:spPr/>
      <dgm:t>
        <a:bodyPr/>
        <a:lstStyle/>
        <a:p>
          <a:endParaRPr lang="en-US"/>
        </a:p>
      </dgm:t>
    </dgm:pt>
    <dgm:pt modelId="{27152FBF-2D62-874E-B826-3927B0D3E3A3}" type="sibTrans" cxnId="{CC283E9B-A318-0E46-8A58-E4130FBA17E5}">
      <dgm:prSet/>
      <dgm:spPr/>
      <dgm:t>
        <a:bodyPr/>
        <a:lstStyle/>
        <a:p>
          <a:endParaRPr lang="en-US"/>
        </a:p>
      </dgm:t>
    </dgm:pt>
    <dgm:pt modelId="{1237E109-ADB1-BB4C-9FAD-89E0A5A4BD3B}">
      <dgm:prSet phldrT="[Text]"/>
      <dgm:spPr/>
      <dgm:t>
        <a:bodyPr/>
        <a:lstStyle/>
        <a:p>
          <a:r>
            <a:rPr lang="en-US" b="1" i="0" dirty="0"/>
            <a:t>Structured Learning Path</a:t>
          </a:r>
          <a:endParaRPr lang="en-US" dirty="0"/>
        </a:p>
      </dgm:t>
    </dgm:pt>
    <dgm:pt modelId="{ED616D69-EDE8-BD4C-8919-446F62CD4710}" type="parTrans" cxnId="{C9D82A88-B7F2-5840-A203-89CBFEDE1761}">
      <dgm:prSet/>
      <dgm:spPr/>
      <dgm:t>
        <a:bodyPr/>
        <a:lstStyle/>
        <a:p>
          <a:endParaRPr lang="en-US"/>
        </a:p>
      </dgm:t>
    </dgm:pt>
    <dgm:pt modelId="{1DA5EDDA-B38E-F54A-A7FE-41FDAA2C0810}" type="sibTrans" cxnId="{C9D82A88-B7F2-5840-A203-89CBFEDE1761}">
      <dgm:prSet/>
      <dgm:spPr/>
      <dgm:t>
        <a:bodyPr/>
        <a:lstStyle/>
        <a:p>
          <a:endParaRPr lang="en-US"/>
        </a:p>
      </dgm:t>
    </dgm:pt>
    <dgm:pt modelId="{1022317F-BEF1-6041-B431-7E5BC9172E21}" type="pres">
      <dgm:prSet presAssocID="{C3FFD1A3-D2E4-DA4B-92DA-D3C5D69E6D81}" presName="cycle" presStyleCnt="0">
        <dgm:presLayoutVars>
          <dgm:dir/>
          <dgm:resizeHandles val="exact"/>
        </dgm:presLayoutVars>
      </dgm:prSet>
      <dgm:spPr/>
    </dgm:pt>
    <dgm:pt modelId="{8D9F9263-627C-024D-9910-00D4FE7024AE}" type="pres">
      <dgm:prSet presAssocID="{6631D0B0-B438-FE4F-84CA-2F9844D426EC}" presName="dummy" presStyleCnt="0"/>
      <dgm:spPr/>
    </dgm:pt>
    <dgm:pt modelId="{D7A23AF5-FD08-C044-8486-8FEA2DBD181E}" type="pres">
      <dgm:prSet presAssocID="{6631D0B0-B438-FE4F-84CA-2F9844D426EC}" presName="node" presStyleLbl="revTx" presStyleIdx="0" presStyleCnt="3">
        <dgm:presLayoutVars>
          <dgm:bulletEnabled val="1"/>
        </dgm:presLayoutVars>
      </dgm:prSet>
      <dgm:spPr/>
    </dgm:pt>
    <dgm:pt modelId="{E38D55F6-CA02-CA4E-9074-8DEE640C009E}" type="pres">
      <dgm:prSet presAssocID="{CDC8EA74-DDCD-C94A-901E-9D2B78196E90}" presName="sibTrans" presStyleLbl="node1" presStyleIdx="0" presStyleCnt="3"/>
      <dgm:spPr/>
    </dgm:pt>
    <dgm:pt modelId="{C1CF25CB-B128-C743-B501-3CA14CD86A42}" type="pres">
      <dgm:prSet presAssocID="{2709BC91-DAB6-BD45-AE10-5DE9A356B9E8}" presName="dummy" presStyleCnt="0"/>
      <dgm:spPr/>
    </dgm:pt>
    <dgm:pt modelId="{2C1F7742-E4E2-CF4D-96F3-DF9ADAB03936}" type="pres">
      <dgm:prSet presAssocID="{2709BC91-DAB6-BD45-AE10-5DE9A356B9E8}" presName="node" presStyleLbl="revTx" presStyleIdx="1" presStyleCnt="3">
        <dgm:presLayoutVars>
          <dgm:bulletEnabled val="1"/>
        </dgm:presLayoutVars>
      </dgm:prSet>
      <dgm:spPr/>
    </dgm:pt>
    <dgm:pt modelId="{C8E58645-9EF9-CD48-93D8-839111CBD329}" type="pres">
      <dgm:prSet presAssocID="{27152FBF-2D62-874E-B826-3927B0D3E3A3}" presName="sibTrans" presStyleLbl="node1" presStyleIdx="1" presStyleCnt="3"/>
      <dgm:spPr/>
    </dgm:pt>
    <dgm:pt modelId="{B6C6A342-01EB-8848-85C5-CA7B07C2A9AE}" type="pres">
      <dgm:prSet presAssocID="{1237E109-ADB1-BB4C-9FAD-89E0A5A4BD3B}" presName="dummy" presStyleCnt="0"/>
      <dgm:spPr/>
    </dgm:pt>
    <dgm:pt modelId="{E089D4D9-50C8-3340-B25F-F988A7EF9EA5}" type="pres">
      <dgm:prSet presAssocID="{1237E109-ADB1-BB4C-9FAD-89E0A5A4BD3B}" presName="node" presStyleLbl="revTx" presStyleIdx="2" presStyleCnt="3">
        <dgm:presLayoutVars>
          <dgm:bulletEnabled val="1"/>
        </dgm:presLayoutVars>
      </dgm:prSet>
      <dgm:spPr/>
    </dgm:pt>
    <dgm:pt modelId="{C0BFA20C-A624-2F48-B025-8B31AD34E512}" type="pres">
      <dgm:prSet presAssocID="{1DA5EDDA-B38E-F54A-A7FE-41FDAA2C0810}" presName="sibTrans" presStyleLbl="node1" presStyleIdx="2" presStyleCnt="3"/>
      <dgm:spPr/>
    </dgm:pt>
  </dgm:ptLst>
  <dgm:cxnLst>
    <dgm:cxn modelId="{23759005-FBEA-4245-A89D-2CD4B36612BC}" type="presOf" srcId="{C3FFD1A3-D2E4-DA4B-92DA-D3C5D69E6D81}" destId="{1022317F-BEF1-6041-B431-7E5BC9172E21}" srcOrd="0" destOrd="0" presId="urn:microsoft.com/office/officeart/2005/8/layout/cycle1"/>
    <dgm:cxn modelId="{42AB3006-E68A-D74F-A58C-6E3695607714}" type="presOf" srcId="{6631D0B0-B438-FE4F-84CA-2F9844D426EC}" destId="{D7A23AF5-FD08-C044-8486-8FEA2DBD181E}" srcOrd="0" destOrd="0" presId="urn:microsoft.com/office/officeart/2005/8/layout/cycle1"/>
    <dgm:cxn modelId="{481D7707-69C4-AF4B-A623-A739B7B3A09E}" type="presOf" srcId="{2709BC91-DAB6-BD45-AE10-5DE9A356B9E8}" destId="{2C1F7742-E4E2-CF4D-96F3-DF9ADAB03936}" srcOrd="0" destOrd="0" presId="urn:microsoft.com/office/officeart/2005/8/layout/cycle1"/>
    <dgm:cxn modelId="{1C12A922-FF63-2942-B2DD-8F1403897F73}" type="presOf" srcId="{1237E109-ADB1-BB4C-9FAD-89E0A5A4BD3B}" destId="{E089D4D9-50C8-3340-B25F-F988A7EF9EA5}" srcOrd="0" destOrd="0" presId="urn:microsoft.com/office/officeart/2005/8/layout/cycle1"/>
    <dgm:cxn modelId="{4EB8362E-FF12-984B-B6CD-202767938B87}" srcId="{C3FFD1A3-D2E4-DA4B-92DA-D3C5D69E6D81}" destId="{6631D0B0-B438-FE4F-84CA-2F9844D426EC}" srcOrd="0" destOrd="0" parTransId="{48AE28D5-19C2-3744-A6E4-FF8E833339AE}" sibTransId="{CDC8EA74-DDCD-C94A-901E-9D2B78196E90}"/>
    <dgm:cxn modelId="{76296D71-CE60-F343-8B95-3F1EB0A91271}" type="presOf" srcId="{27152FBF-2D62-874E-B826-3927B0D3E3A3}" destId="{C8E58645-9EF9-CD48-93D8-839111CBD329}" srcOrd="0" destOrd="0" presId="urn:microsoft.com/office/officeart/2005/8/layout/cycle1"/>
    <dgm:cxn modelId="{C9D82A88-B7F2-5840-A203-89CBFEDE1761}" srcId="{C3FFD1A3-D2E4-DA4B-92DA-D3C5D69E6D81}" destId="{1237E109-ADB1-BB4C-9FAD-89E0A5A4BD3B}" srcOrd="2" destOrd="0" parTransId="{ED616D69-EDE8-BD4C-8919-446F62CD4710}" sibTransId="{1DA5EDDA-B38E-F54A-A7FE-41FDAA2C0810}"/>
    <dgm:cxn modelId="{CC283E9B-A318-0E46-8A58-E4130FBA17E5}" srcId="{C3FFD1A3-D2E4-DA4B-92DA-D3C5D69E6D81}" destId="{2709BC91-DAB6-BD45-AE10-5DE9A356B9E8}" srcOrd="1" destOrd="0" parTransId="{F9B3600F-1EB2-8549-8558-C88D11792A3A}" sibTransId="{27152FBF-2D62-874E-B826-3927B0D3E3A3}"/>
    <dgm:cxn modelId="{4D989AC3-6380-6E41-A63F-B1FF0265CA9F}" type="presOf" srcId="{CDC8EA74-DDCD-C94A-901E-9D2B78196E90}" destId="{E38D55F6-CA02-CA4E-9074-8DEE640C009E}" srcOrd="0" destOrd="0" presId="urn:microsoft.com/office/officeart/2005/8/layout/cycle1"/>
    <dgm:cxn modelId="{7DE2B8FB-E8EB-9D46-BEF6-D3FA009FE439}" type="presOf" srcId="{1DA5EDDA-B38E-F54A-A7FE-41FDAA2C0810}" destId="{C0BFA20C-A624-2F48-B025-8B31AD34E512}" srcOrd="0" destOrd="0" presId="urn:microsoft.com/office/officeart/2005/8/layout/cycle1"/>
    <dgm:cxn modelId="{B8F16596-B1BA-3E4A-95AC-706A60586F28}" type="presParOf" srcId="{1022317F-BEF1-6041-B431-7E5BC9172E21}" destId="{8D9F9263-627C-024D-9910-00D4FE7024AE}" srcOrd="0" destOrd="0" presId="urn:microsoft.com/office/officeart/2005/8/layout/cycle1"/>
    <dgm:cxn modelId="{B1D32096-F760-0045-B1CB-DC7CA5CEE4A2}" type="presParOf" srcId="{1022317F-BEF1-6041-B431-7E5BC9172E21}" destId="{D7A23AF5-FD08-C044-8486-8FEA2DBD181E}" srcOrd="1" destOrd="0" presId="urn:microsoft.com/office/officeart/2005/8/layout/cycle1"/>
    <dgm:cxn modelId="{30993136-A147-144B-8324-BC00DC6F8240}" type="presParOf" srcId="{1022317F-BEF1-6041-B431-7E5BC9172E21}" destId="{E38D55F6-CA02-CA4E-9074-8DEE640C009E}" srcOrd="2" destOrd="0" presId="urn:microsoft.com/office/officeart/2005/8/layout/cycle1"/>
    <dgm:cxn modelId="{921450C0-BA75-1743-B946-66CE7D25E6F2}" type="presParOf" srcId="{1022317F-BEF1-6041-B431-7E5BC9172E21}" destId="{C1CF25CB-B128-C743-B501-3CA14CD86A42}" srcOrd="3" destOrd="0" presId="urn:microsoft.com/office/officeart/2005/8/layout/cycle1"/>
    <dgm:cxn modelId="{4D570E41-5010-6046-B344-53500258D297}" type="presParOf" srcId="{1022317F-BEF1-6041-B431-7E5BC9172E21}" destId="{2C1F7742-E4E2-CF4D-96F3-DF9ADAB03936}" srcOrd="4" destOrd="0" presId="urn:microsoft.com/office/officeart/2005/8/layout/cycle1"/>
    <dgm:cxn modelId="{2934C653-79CD-5F4B-89C5-EC7193DC56AD}" type="presParOf" srcId="{1022317F-BEF1-6041-B431-7E5BC9172E21}" destId="{C8E58645-9EF9-CD48-93D8-839111CBD329}" srcOrd="5" destOrd="0" presId="urn:microsoft.com/office/officeart/2005/8/layout/cycle1"/>
    <dgm:cxn modelId="{EAA19D55-3232-7549-8B2A-334C93CA601E}" type="presParOf" srcId="{1022317F-BEF1-6041-B431-7E5BC9172E21}" destId="{B6C6A342-01EB-8848-85C5-CA7B07C2A9AE}" srcOrd="6" destOrd="0" presId="urn:microsoft.com/office/officeart/2005/8/layout/cycle1"/>
    <dgm:cxn modelId="{85A1C5AB-4FD1-8946-BE66-F95DF559725C}" type="presParOf" srcId="{1022317F-BEF1-6041-B431-7E5BC9172E21}" destId="{E089D4D9-50C8-3340-B25F-F988A7EF9EA5}" srcOrd="7" destOrd="0" presId="urn:microsoft.com/office/officeart/2005/8/layout/cycle1"/>
    <dgm:cxn modelId="{1725547F-AFDC-0542-A301-0499D95DAB58}" type="presParOf" srcId="{1022317F-BEF1-6041-B431-7E5BC9172E21}" destId="{C0BFA20C-A624-2F48-B025-8B31AD34E51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23AF5-FD08-C044-8486-8FEA2DBD181E}">
      <dsp:nvSpPr>
        <dsp:cNvPr id="0" name=""/>
        <dsp:cNvSpPr/>
      </dsp:nvSpPr>
      <dsp:spPr>
        <a:xfrm>
          <a:off x="1572307" y="222642"/>
          <a:ext cx="933807" cy="93380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Flexible Learning Options</a:t>
          </a:r>
          <a:endParaRPr lang="en-US" sz="1200" kern="1200" dirty="0"/>
        </a:p>
      </dsp:txBody>
      <dsp:txXfrm>
        <a:off x="1572307" y="222642"/>
        <a:ext cx="933807" cy="933807"/>
      </dsp:txXfrm>
    </dsp:sp>
    <dsp:sp modelId="{E38D55F6-CA02-CA4E-9074-8DEE640C009E}">
      <dsp:nvSpPr>
        <dsp:cNvPr id="0" name=""/>
        <dsp:cNvSpPr/>
      </dsp:nvSpPr>
      <dsp:spPr>
        <a:xfrm>
          <a:off x="148403" y="38496"/>
          <a:ext cx="2209665" cy="2209665"/>
        </a:xfrm>
        <a:prstGeom prst="circularArrow">
          <a:avLst>
            <a:gd name="adj1" fmla="val 8241"/>
            <a:gd name="adj2" fmla="val 575458"/>
            <a:gd name="adj3" fmla="val 2966871"/>
            <a:gd name="adj4" fmla="val 49702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1F7742-E4E2-CF4D-96F3-DF9ADAB03936}">
      <dsp:nvSpPr>
        <dsp:cNvPr id="0" name=""/>
        <dsp:cNvSpPr/>
      </dsp:nvSpPr>
      <dsp:spPr>
        <a:xfrm>
          <a:off x="786332" y="1583991"/>
          <a:ext cx="933807" cy="93380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User-friendly Interface</a:t>
          </a:r>
          <a:endParaRPr lang="en-US" sz="1200" kern="1200" dirty="0"/>
        </a:p>
      </dsp:txBody>
      <dsp:txXfrm>
        <a:off x="786332" y="1583991"/>
        <a:ext cx="933807" cy="933807"/>
      </dsp:txXfrm>
    </dsp:sp>
    <dsp:sp modelId="{C8E58645-9EF9-CD48-93D8-839111CBD329}">
      <dsp:nvSpPr>
        <dsp:cNvPr id="0" name=""/>
        <dsp:cNvSpPr/>
      </dsp:nvSpPr>
      <dsp:spPr>
        <a:xfrm>
          <a:off x="148403" y="38496"/>
          <a:ext cx="2209665" cy="2209665"/>
        </a:xfrm>
        <a:prstGeom prst="circularArrow">
          <a:avLst>
            <a:gd name="adj1" fmla="val 8241"/>
            <a:gd name="adj2" fmla="val 575458"/>
            <a:gd name="adj3" fmla="val 10174840"/>
            <a:gd name="adj4" fmla="val 7257671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89D4D9-50C8-3340-B25F-F988A7EF9EA5}">
      <dsp:nvSpPr>
        <dsp:cNvPr id="0" name=""/>
        <dsp:cNvSpPr/>
      </dsp:nvSpPr>
      <dsp:spPr>
        <a:xfrm>
          <a:off x="357" y="222642"/>
          <a:ext cx="933807" cy="93380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Structured Learning Path</a:t>
          </a:r>
          <a:endParaRPr lang="en-US" sz="1200" kern="1200" dirty="0"/>
        </a:p>
      </dsp:txBody>
      <dsp:txXfrm>
        <a:off x="357" y="222642"/>
        <a:ext cx="933807" cy="933807"/>
      </dsp:txXfrm>
    </dsp:sp>
    <dsp:sp modelId="{C0BFA20C-A624-2F48-B025-8B31AD34E512}">
      <dsp:nvSpPr>
        <dsp:cNvPr id="0" name=""/>
        <dsp:cNvSpPr/>
      </dsp:nvSpPr>
      <dsp:spPr>
        <a:xfrm>
          <a:off x="148403" y="38496"/>
          <a:ext cx="2209665" cy="2209665"/>
        </a:xfrm>
        <a:prstGeom prst="circularArrow">
          <a:avLst>
            <a:gd name="adj1" fmla="val 8241"/>
            <a:gd name="adj2" fmla="val 575458"/>
            <a:gd name="adj3" fmla="val 16859537"/>
            <a:gd name="adj4" fmla="val 1496500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4/25/24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vectors/bar-green-horizontal-rectangle-31174/" TargetMode="External"/><Relationship Id="rId13" Type="http://schemas.openxmlformats.org/officeDocument/2006/relationships/diagramColors" Target="../diagrams/colors1.xml"/><Relationship Id="rId3" Type="http://schemas.openxmlformats.org/officeDocument/2006/relationships/hyperlink" Target="https://github.com/ksu-is/EspanolEasy-learning-tool/blob/main/README.md" TargetMode="External"/><Relationship Id="rId7" Type="http://schemas.openxmlformats.org/officeDocument/2006/relationships/image" Target="../media/image43.png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freepngimg.com/png/34071-students-lear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su-is/EspanolEasy-learning-tool/blob/main/LICENSE" TargetMode="External"/><Relationship Id="rId11" Type="http://schemas.openxmlformats.org/officeDocument/2006/relationships/diagramLayout" Target="../diagrams/layout1.xml"/><Relationship Id="rId5" Type="http://schemas.openxmlformats.org/officeDocument/2006/relationships/hyperlink" Target="https://www.pngall.com/learn-more-button-png/download/34296" TargetMode="External"/><Relationship Id="rId15" Type="http://schemas.openxmlformats.org/officeDocument/2006/relationships/image" Target="../media/image45.png"/><Relationship Id="rId10" Type="http://schemas.openxmlformats.org/officeDocument/2006/relationships/diagramData" Target="../diagrams/data1.xml"/><Relationship Id="rId4" Type="http://schemas.openxmlformats.org/officeDocument/2006/relationships/image" Target="../media/image42.png"/><Relationship Id="rId9" Type="http://schemas.openxmlformats.org/officeDocument/2006/relationships/image" Target="../media/image44.jpeg"/><Relationship Id="rId14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5467618" cy="853605"/>
          </a:xfrm>
        </p:spPr>
        <p:txBody>
          <a:bodyPr/>
          <a:lstStyle/>
          <a:p>
            <a:r>
              <a:rPr lang="en-US" dirty="0" err="1"/>
              <a:t>EspañolEasy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Abel Montalva</a:t>
            </a:r>
          </a:p>
        </p:txBody>
      </p:sp>
      <p:pic>
        <p:nvPicPr>
          <p:cNvPr id="7" name="Picture 6" descr="A blue rectangle with white tex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384E09E2-5046-3490-899F-B9B929D69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38472" y="6315075"/>
            <a:ext cx="1158240" cy="542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4235AD-2E68-1A1C-73AB-512247E401B9}"/>
              </a:ext>
            </a:extLst>
          </p:cNvPr>
          <p:cNvSpPr txBox="1"/>
          <p:nvPr/>
        </p:nvSpPr>
        <p:spPr>
          <a:xfrm>
            <a:off x="2724912" y="3212758"/>
            <a:ext cx="5133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-apple-system"/>
              </a:rPr>
              <a:t>An app that it is user-friendly language learning application tailored specifically for English speakers who are beginners in learning Spanish.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11" name="Picture 10" descr="A green rectangle with black background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C5F5CD46-F278-1466-BA6C-FC4AB7842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749101" y="6175355"/>
            <a:ext cx="1158240" cy="822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FBD0C1-18C2-C60B-7B6B-29954E1DD2A5}"/>
              </a:ext>
            </a:extLst>
          </p:cNvPr>
          <p:cNvSpPr txBox="1"/>
          <p:nvPr/>
        </p:nvSpPr>
        <p:spPr>
          <a:xfrm>
            <a:off x="5813395" y="6401871"/>
            <a:ext cx="102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</a:t>
            </a:r>
          </a:p>
        </p:txBody>
      </p:sp>
      <p:pic>
        <p:nvPicPr>
          <p:cNvPr id="14" name="Picture 13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147A3F1F-135C-8A17-5ACD-8C20E461B6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094" y="1090671"/>
            <a:ext cx="1252251" cy="1356574"/>
          </a:xfrm>
          <a:prstGeom prst="rect">
            <a:avLst/>
          </a:prstGeom>
        </p:spPr>
      </p:pic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D755C676-F1E3-E2B2-4B51-68CB4FB10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066585"/>
              </p:ext>
            </p:extLst>
          </p:nvPr>
        </p:nvGraphicFramePr>
        <p:xfrm>
          <a:off x="9099997" y="361639"/>
          <a:ext cx="2506472" cy="255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34" name="Picture 33" descr="A group of people looking at a book&#10;&#10;Description automatically generated">
            <a:extLst>
              <a:ext uri="{FF2B5EF4-FFF2-40B4-BE49-F238E27FC236}">
                <a16:creationId xmlns:a16="http://schemas.microsoft.com/office/drawing/2014/main" id="{29053C84-BFC0-D238-B3E7-D470BCF2B5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162224" y="3485464"/>
            <a:ext cx="2583950" cy="13565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506C7E2-F6AE-EA41-151E-44EB931630F7}"/>
              </a:ext>
            </a:extLst>
          </p:cNvPr>
          <p:cNvSpPr txBox="1"/>
          <p:nvPr/>
        </p:nvSpPr>
        <p:spPr>
          <a:xfrm>
            <a:off x="0" y="6158864"/>
            <a:ext cx="3706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Contact us:</a:t>
            </a:r>
          </a:p>
          <a:p>
            <a:r>
              <a:rPr lang="en-US" sz="1400" dirty="0"/>
              <a:t>Amontal8@students.Kennesaw.edu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46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Arial Black</vt:lpstr>
      <vt:lpstr>Calibri</vt:lpstr>
      <vt:lpstr>Office Theme</vt:lpstr>
      <vt:lpstr>EspañolEasy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EspañolEasy  </dc:title>
  <dc:creator>Abel Montalva</dc:creator>
  <cp:lastModifiedBy>Abel Montalva</cp:lastModifiedBy>
  <cp:revision>2</cp:revision>
  <dcterms:created xsi:type="dcterms:W3CDTF">2024-04-26T03:01:52Z</dcterms:created>
  <dcterms:modified xsi:type="dcterms:W3CDTF">2024-04-26T04:11:46Z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