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2" d="100"/>
          <a:sy n="72" d="100"/>
        </p:scale>
        <p:origin x="3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E02730-A6AD-408B-8110-A848328F0CCD}" type="datetimeFigureOut">
              <a:rPr lang="en-US" smtClean="0"/>
              <a:t>4/23/2024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6780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388811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259444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554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167763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E02730-A6AD-408B-8110-A848328F0CCD}"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47842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E02730-A6AD-408B-8110-A848328F0CCD}"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848373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02730-A6AD-408B-8110-A848328F0CC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3519280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02730-A6AD-408B-8110-A848328F0CC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307707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02730-A6AD-408B-8110-A848328F0CC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316141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02730-A6AD-408B-8110-A848328F0CC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426737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347941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E02730-A6AD-408B-8110-A848328F0CCD}"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278770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02730-A6AD-408B-8110-A848328F0CCD}"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425990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02730-A6AD-408B-8110-A848328F0CCD}"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48432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97685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02730-A6AD-408B-8110-A848328F0CC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5A291-F981-4503-937B-991A8D48984D}" type="slidenum">
              <a:rPr lang="en-US" smtClean="0"/>
              <a:t>‹#›</a:t>
            </a:fld>
            <a:endParaRPr lang="en-US"/>
          </a:p>
        </p:txBody>
      </p:sp>
    </p:spTree>
    <p:extLst>
      <p:ext uri="{BB962C8B-B14F-4D97-AF65-F5344CB8AC3E}">
        <p14:creationId xmlns:p14="http://schemas.microsoft.com/office/powerpoint/2010/main" val="161855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E02730-A6AD-408B-8110-A848328F0CCD}" type="datetimeFigureOut">
              <a:rPr lang="en-US" smtClean="0"/>
              <a:t>4/23/2024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F5A291-F981-4503-937B-991A8D48984D}" type="slidenum">
              <a:rPr lang="en-US" smtClean="0"/>
              <a:t>‹#›</a:t>
            </a:fld>
            <a:endParaRPr lang="en-US"/>
          </a:p>
        </p:txBody>
      </p:sp>
    </p:spTree>
    <p:extLst>
      <p:ext uri="{BB962C8B-B14F-4D97-AF65-F5344CB8AC3E}">
        <p14:creationId xmlns:p14="http://schemas.microsoft.com/office/powerpoint/2010/main" val="2277647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su-is/Exact-Chang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ED13ED-92D1-5910-F9CB-DF63291C8823}"/>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dirty="0"/>
              <a:t>Exact Change Calculator (Farid Aissaoui)</a:t>
            </a:r>
          </a:p>
        </p:txBody>
      </p:sp>
      <p:sp>
        <p:nvSpPr>
          <p:cNvPr id="5" name="Content Placeholder 4">
            <a:extLst>
              <a:ext uri="{FF2B5EF4-FFF2-40B4-BE49-F238E27FC236}">
                <a16:creationId xmlns:a16="http://schemas.microsoft.com/office/drawing/2014/main" id="{AB528586-399F-3FEE-61C6-F31E7466C263}"/>
              </a:ext>
            </a:extLst>
          </p:cNvPr>
          <p:cNvSpPr>
            <a:spLocks noGrp="1"/>
          </p:cNvSpPr>
          <p:nvPr>
            <p:ph sz="half" idx="1"/>
          </p:nvPr>
        </p:nvSpPr>
        <p:spPr>
          <a:xfrm>
            <a:off x="761802" y="2743200"/>
            <a:ext cx="4646905" cy="3613149"/>
          </a:xfrm>
        </p:spPr>
        <p:txBody>
          <a:bodyPr vert="horz" lIns="91440" tIns="45720" rIns="91440" bIns="45720" rtlCol="0" anchor="ctr">
            <a:normAutofit/>
          </a:bodyPr>
          <a:lstStyle/>
          <a:p>
            <a:r>
              <a:rPr lang="en-US" sz="2000" dirty="0"/>
              <a:t>A</a:t>
            </a:r>
            <a:r>
              <a:rPr lang="en-US" sz="2000" b="0" i="0" dirty="0"/>
              <a:t> comprehensive online tool designed to simplify cash transactions by accurately determining the exact change needed. This code aims to enhance efficiency and accuracy in cash handling processes for businesses and individuals alike.</a:t>
            </a:r>
          </a:p>
          <a:p>
            <a:r>
              <a:rPr lang="en-US" sz="2000" dirty="0"/>
              <a:t>Link to repository: </a:t>
            </a:r>
            <a:r>
              <a:rPr lang="en-US" sz="2000" dirty="0">
                <a:hlinkClick r:id="rId2">
                  <a:extLst>
                    <a:ext uri="{A12FA001-AC4F-418D-AE19-62706E023703}">
                      <ahyp:hlinkClr xmlns:ahyp="http://schemas.microsoft.com/office/drawing/2018/hyperlinkcolor" val="tx"/>
                    </a:ext>
                  </a:extLst>
                </a:hlinkClick>
              </a:rPr>
              <a:t>https://github.com/ksu-is/Exact-Change</a:t>
            </a:r>
            <a:endParaRPr lang="en-US" sz="2000" dirty="0"/>
          </a:p>
          <a:p>
            <a:pPr marL="0" indent="0">
              <a:buNone/>
            </a:pPr>
            <a:endParaRPr lang="en-US" sz="2000" dirty="0"/>
          </a:p>
        </p:txBody>
      </p:sp>
      <p:pic>
        <p:nvPicPr>
          <p:cNvPr id="8" name="Content Placeholder 7" descr="A screenshot of a computer program">
            <a:extLst>
              <a:ext uri="{FF2B5EF4-FFF2-40B4-BE49-F238E27FC236}">
                <a16:creationId xmlns:a16="http://schemas.microsoft.com/office/drawing/2014/main" id="{056CBFC0-5B41-8C2C-CECA-65C7B89CA85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743" r="56435"/>
          <a:stretch/>
        </p:blipFill>
        <p:spPr>
          <a:xfrm>
            <a:off x="6096000" y="1"/>
            <a:ext cx="6102825" cy="6858000"/>
          </a:xfrm>
          <a:prstGeom prst="rect">
            <a:avLst/>
          </a:prstGeom>
        </p:spPr>
      </p:pic>
    </p:spTree>
    <p:extLst>
      <p:ext uri="{BB962C8B-B14F-4D97-AF65-F5344CB8AC3E}">
        <p14:creationId xmlns:p14="http://schemas.microsoft.com/office/powerpoint/2010/main" val="3168873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TotalTime>
  <Words>55</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Circuit</vt:lpstr>
      <vt:lpstr>Exact Change Calculator (Farid Aissaoui)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Change Calculator (Farid Aissaoui)</dc:title>
  <dc:creator>Farid Aissaoui</dc:creator>
  <cp:lastModifiedBy>Farid Aissaoui</cp:lastModifiedBy>
  <cp:revision>1</cp:revision>
  <dcterms:created xsi:type="dcterms:W3CDTF">2024-04-23T17:39:59Z</dcterms:created>
  <dcterms:modified xsi:type="dcterms:W3CDTF">2024-04-23T17:52:16Z</dcterms:modified>
</cp:coreProperties>
</file>