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7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2e/chapter1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ealpython.com/openpyxl-excel-spreadsheets-python/#before-you-beg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BDDDC-C01B-44E6-B391-B325DD36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BABB0-9696-432F-833B-B3AEA657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Python and Excel Playing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59066-4781-4223-B6D7-D2E1AF6C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Douglas Davidi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650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37F3B-6753-42E9-8929-ED7CAF5D2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88" t="9091" r="21776" b="6190"/>
          <a:stretch/>
        </p:blipFill>
        <p:spPr>
          <a:xfrm>
            <a:off x="3523488" y="9"/>
            <a:ext cx="8668512" cy="68671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16625F-6379-456D-9CDA-50486CA3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4" y="214361"/>
            <a:ext cx="6434297" cy="1282192"/>
          </a:xfrm>
          <a:ln>
            <a:solidFill>
              <a:schemeClr val="tx1">
                <a:lumMod val="95000"/>
              </a:schemeClr>
            </a:solidFill>
          </a:ln>
        </p:spPr>
        <p:txBody>
          <a:bodyPr anchor="b">
            <a:normAutofit/>
          </a:bodyPr>
          <a:lstStyle/>
          <a:p>
            <a:r>
              <a:rPr lang="en-US" sz="2800" dirty="0"/>
              <a:t>Excel &amp; Python Playing Together</a:t>
            </a:r>
            <a:br>
              <a:rPr lang="en-US" sz="2800" dirty="0"/>
            </a:br>
            <a:r>
              <a:rPr lang="en-US" sz="2700" dirty="0"/>
              <a:t>“</a:t>
            </a:r>
            <a:r>
              <a:rPr lang="en-US" sz="2000" i="1" dirty="0"/>
              <a:t>Automate the Boring Stuff”</a:t>
            </a:r>
            <a:br>
              <a:rPr lang="en-US" sz="2000" i="1" dirty="0"/>
            </a:br>
            <a:r>
              <a:rPr lang="en-US" sz="2000" i="1" dirty="0"/>
              <a:t>Coder: Douglas Davidi</a:t>
            </a:r>
            <a:endParaRPr lang="en-US" sz="280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9BF8D-5EB5-4503-BD03-F000204F6AE8}"/>
              </a:ext>
            </a:extLst>
          </p:cNvPr>
          <p:cNvSpPr txBox="1">
            <a:spLocks/>
          </p:cNvSpPr>
          <p:nvPr/>
        </p:nvSpPr>
        <p:spPr>
          <a:xfrm>
            <a:off x="177239" y="1820411"/>
            <a:ext cx="4585219" cy="274479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>
                <a:latin typeface="Eras Medium ITC" panose="020B0602030504020804" pitchFamily="34" charset="0"/>
              </a:rPr>
              <a:t>Automate the process of  converting raw data downloads from business systems into usable information and create line or bar charts to communicate. </a:t>
            </a:r>
          </a:p>
          <a:p>
            <a:pPr marL="0" indent="0">
              <a:buNone/>
            </a:pPr>
            <a:r>
              <a:rPr lang="en-US" sz="1700" b="1" dirty="0">
                <a:latin typeface="Eras Medium ITC" panose="020B0602030504020804" pitchFamily="34" charset="0"/>
              </a:rPr>
              <a:t>Credits:   </a:t>
            </a:r>
          </a:p>
          <a:p>
            <a:pPr marL="0" indent="0">
              <a:buNone/>
            </a:pPr>
            <a:r>
              <a:rPr lang="en-US" sz="1700" b="1" dirty="0">
                <a:latin typeface="Eras Medium ITC" panose="020B0602030504020804" pitchFamily="34" charset="0"/>
              </a:rPr>
              <a:t>Automate the boring stuff: </a:t>
            </a:r>
            <a:r>
              <a:rPr lang="en-US" sz="1700" b="1" dirty="0">
                <a:latin typeface="Eras Medium ITC" panose="020B0602030504020804" pitchFamily="34" charset="0"/>
                <a:hlinkClick r:id="rId3"/>
              </a:rPr>
              <a:t>https://automatetheboringstuff.com/2e/chapter13/</a:t>
            </a:r>
            <a:endParaRPr lang="en-US" sz="1700" b="1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latin typeface="Eras Medium ITC" panose="020B0602030504020804" pitchFamily="34" charset="0"/>
              </a:rPr>
              <a:t>Real Python.com “A Guide to Excel Spreadsheets in Python With </a:t>
            </a:r>
            <a:r>
              <a:rPr lang="en-US" sz="1700" b="1" dirty="0" err="1">
                <a:latin typeface="Eras Medium ITC" panose="020B0602030504020804" pitchFamily="34" charset="0"/>
              </a:rPr>
              <a:t>openpyxl</a:t>
            </a:r>
            <a:r>
              <a:rPr lang="en-US" sz="1700" b="1" dirty="0">
                <a:latin typeface="Eras Medium ITC" panose="020B0602030504020804" pitchFamily="34" charset="0"/>
              </a:rPr>
              <a:t>” </a:t>
            </a:r>
            <a:r>
              <a:rPr lang="en-US" sz="1700" b="1" dirty="0">
                <a:latin typeface="Eras Medium ITC" panose="020B0602030504020804" pitchFamily="34" charset="0"/>
                <a:hlinkClick r:id="rId4"/>
              </a:rPr>
              <a:t>https://realpython.com/openpyxl-excel-spreadsheets-python/#before-you-begin</a:t>
            </a:r>
            <a:endParaRPr lang="en-US" sz="1700" b="1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endParaRPr lang="en-US" sz="1700" b="1" dirty="0">
              <a:latin typeface="Eras Medium ITC" panose="020B06020305040208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EFEEE7-B295-4F2B-BC1D-AAD41AD2D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161" y="5296995"/>
            <a:ext cx="1357532" cy="1357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F7A706-E135-416A-A0A2-54039B65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77" y="5227144"/>
            <a:ext cx="1717410" cy="1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71F2-3A87-4D0E-A3B4-CCC0692A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15618"/>
            <a:ext cx="3803345" cy="1179576"/>
          </a:xfrm>
        </p:spPr>
        <p:txBody>
          <a:bodyPr/>
          <a:lstStyle/>
          <a:p>
            <a:r>
              <a:rPr lang="en-US" dirty="0"/>
              <a:t>The First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A0290-4F8D-450E-839F-6B21740C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3890" y="72513"/>
            <a:ext cx="2668617" cy="3694112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7B275-0E6A-497F-9CD6-0B0443BC3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91" y="3814219"/>
            <a:ext cx="2668617" cy="3043781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16EE2-EBEA-4788-8A92-FCB0FBAE5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507" y="578840"/>
            <a:ext cx="4639493" cy="41335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1D5743-04F2-44BE-84F1-3B45CD70D418}"/>
              </a:ext>
            </a:extLst>
          </p:cNvPr>
          <p:cNvSpPr txBox="1">
            <a:spLocks/>
          </p:cNvSpPr>
          <p:nvPr/>
        </p:nvSpPr>
        <p:spPr>
          <a:xfrm>
            <a:off x="177239" y="2832781"/>
            <a:ext cx="4585219" cy="382807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>
                <a:latin typeface="Eras Medium ITC" panose="020B0602030504020804" pitchFamily="34" charset="0"/>
              </a:rPr>
              <a:t>The code sample to created a file and its data from scratch within Python. Named column labels then populated data within the cells of each column</a:t>
            </a:r>
          </a:p>
          <a:p>
            <a:pPr marL="0" indent="0">
              <a:buNone/>
            </a:pPr>
            <a:r>
              <a:rPr lang="en-US" sz="1700" b="1" dirty="0" err="1">
                <a:latin typeface="Eras Medium ITC" panose="020B0602030504020804" pitchFamily="34" charset="0"/>
              </a:rPr>
              <a:t>Realpython</a:t>
            </a:r>
            <a:r>
              <a:rPr lang="en-US" sz="1700" b="1" dirty="0">
                <a:latin typeface="Eras Medium ITC" panose="020B0602030504020804" pitchFamily="34" charset="0"/>
              </a:rPr>
              <a:t> code contained: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Formatting spreadsheet(s) while creating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Filters , freeze rows, colors, conditional formatting, adding sheets, renaming sheets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Finished with charts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b="1" dirty="0">
              <a:latin typeface="Eras Medium ITC" panose="020B06020305040208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b="1" dirty="0">
                <a:latin typeface="Eras Medium ITC" panose="020B0602030504020804" pitchFamily="34" charset="0"/>
              </a:rPr>
              <a:t>Problem Statement: How do I use existing raw data (CSV/Excel) acquired from business systems to build charts and analyze? </a:t>
            </a:r>
          </a:p>
        </p:txBody>
      </p:sp>
    </p:spTree>
    <p:extLst>
      <p:ext uri="{BB962C8B-B14F-4D97-AF65-F5344CB8AC3E}">
        <p14:creationId xmlns:p14="http://schemas.microsoft.com/office/powerpoint/2010/main" val="296204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0FD5-0D0E-4CC8-B45F-97EAAE0A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C4823-7A4F-436A-9B89-EB17698C6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6089" y="2110954"/>
            <a:ext cx="3078757" cy="1879759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6886D-FE8F-46AC-9415-7452BEA6F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35"/>
          <a:stretch/>
        </p:blipFill>
        <p:spPr>
          <a:xfrm>
            <a:off x="4756089" y="3990713"/>
            <a:ext cx="3078757" cy="2867287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D24C0-950F-4026-86BA-740848D5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846" y="2110955"/>
            <a:ext cx="4357154" cy="23735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C8BB57-2C57-4715-B468-75DFA6755A80}"/>
              </a:ext>
            </a:extLst>
          </p:cNvPr>
          <p:cNvSpPr txBox="1">
            <a:spLocks/>
          </p:cNvSpPr>
          <p:nvPr/>
        </p:nvSpPr>
        <p:spPr>
          <a:xfrm>
            <a:off x="162840" y="2215495"/>
            <a:ext cx="4316796" cy="4388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latin typeface="Eras Medium ITC" panose="020B0602030504020804" pitchFamily="34" charset="0"/>
              </a:rPr>
              <a:t>Actual data from IS used to document Material Defects during aircraft modification.  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Actual example shown to compare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Building the chart from a data dump was a primary process I wanted to model. Will continue with the development to format chart and insert into a power point.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The class has shown me the  potential application of Python across the Business Information Systems that are incapable of producing  reports or interfacing with other systems in the business.</a:t>
            </a:r>
          </a:p>
          <a:p>
            <a:r>
              <a:rPr lang="en-US" sz="1700" b="1" dirty="0">
                <a:latin typeface="Eras Medium ITC" panose="020B0602030504020804" pitchFamily="34" charset="0"/>
              </a:rPr>
              <a:t>New IS  are expensive and Python can bridge the gap between systems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75C36-7781-438D-A6FD-4EF8FB91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847" y="4484478"/>
            <a:ext cx="4357154" cy="237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023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BDDDC-C01B-44E6-B391-B325DD36FC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BABB0-9696-432F-833B-B3AEA657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26849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59066-4781-4223-B6D7-D2E1AF6C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Douglas Davidi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7BF4B-6353-49F6-ADA6-A9250586CDE8}"/>
              </a:ext>
            </a:extLst>
          </p:cNvPr>
          <p:cNvSpPr/>
          <p:nvPr/>
        </p:nvSpPr>
        <p:spPr>
          <a:xfrm>
            <a:off x="4979319" y="485911"/>
            <a:ext cx="6482368" cy="369331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forking of Repositories!!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use git hub for version control (not creating a new file each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search Git Hub and other open sources for code that will help me attain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stronger understanding of  Python (objects, variables, functions, class,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able to conceptually understand what the code is doing to make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powerful and a useful skill to acquire regardless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intermediary processes between systems in order to analyze data, create reports and communicate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65312-9548-4B81-A053-651ED4D8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577" y="4433775"/>
            <a:ext cx="2214110" cy="21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9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2E3E8"/>
      </a:lt2>
      <a:accent1>
        <a:srgbClr val="ABA271"/>
      </a:accent1>
      <a:accent2>
        <a:srgbClr val="94A75E"/>
      </a:accent2>
      <a:accent3>
        <a:srgbClr val="83AA70"/>
      </a:accent3>
      <a:accent4>
        <a:srgbClr val="63B16A"/>
      </a:accent4>
      <a:accent5>
        <a:srgbClr val="70AD8F"/>
      </a:accent5>
      <a:accent6>
        <a:srgbClr val="62AEA8"/>
      </a:accent6>
      <a:hlink>
        <a:srgbClr val="707BB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641"/>
    </a:dk2>
    <a:lt2>
      <a:srgbClr val="E2E3E8"/>
    </a:lt2>
    <a:accent1>
      <a:srgbClr val="ABA271"/>
    </a:accent1>
    <a:accent2>
      <a:srgbClr val="94A75E"/>
    </a:accent2>
    <a:accent3>
      <a:srgbClr val="83AA70"/>
    </a:accent3>
    <a:accent4>
      <a:srgbClr val="63B16A"/>
    </a:accent4>
    <a:accent5>
      <a:srgbClr val="70AD8F"/>
    </a:accent5>
    <a:accent6>
      <a:srgbClr val="62AEA8"/>
    </a:accent6>
    <a:hlink>
      <a:srgbClr val="707BB2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641"/>
    </a:dk2>
    <a:lt2>
      <a:srgbClr val="E2E3E8"/>
    </a:lt2>
    <a:accent1>
      <a:srgbClr val="ABA271"/>
    </a:accent1>
    <a:accent2>
      <a:srgbClr val="94A75E"/>
    </a:accent2>
    <a:accent3>
      <a:srgbClr val="83AA70"/>
    </a:accent3>
    <a:accent4>
      <a:srgbClr val="63B16A"/>
    </a:accent4>
    <a:accent5>
      <a:srgbClr val="70AD8F"/>
    </a:accent5>
    <a:accent6>
      <a:srgbClr val="62AEA8"/>
    </a:accent6>
    <a:hlink>
      <a:srgbClr val="707BB2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367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Eras Medium ITC</vt:lpstr>
      <vt:lpstr>AccentBoxVTI</vt:lpstr>
      <vt:lpstr>Python and Excel Playing Together</vt:lpstr>
      <vt:lpstr>Excel &amp; Python Playing Together “Automate the Boring Stuff” Coder: Douglas Davidi</vt:lpstr>
      <vt:lpstr>The First Chart</vt:lpstr>
      <vt:lpstr>Actual Data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Excel Playing Together</dc:title>
  <dc:creator>douglas</dc:creator>
  <cp:lastModifiedBy>douglas</cp:lastModifiedBy>
  <cp:revision>14</cp:revision>
  <dcterms:created xsi:type="dcterms:W3CDTF">2020-04-23T21:08:09Z</dcterms:created>
  <dcterms:modified xsi:type="dcterms:W3CDTF">2020-04-24T14:25:16Z</dcterms:modified>
</cp:coreProperties>
</file>