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79216B-8948-D348-8941-7A3172A4988C}" v="134" dt="2024-07-22T19:36:52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216"/>
    <p:restoredTop sz="94651"/>
  </p:normalViewPr>
  <p:slideViewPr>
    <p:cSldViewPr snapToGrid="0">
      <p:cViewPr>
        <p:scale>
          <a:sx n="120" d="100"/>
          <a:sy n="120" d="100"/>
        </p:scale>
        <p:origin x="-200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yush Patel" userId="6766293a-ad48-45e8-8c4f-b4678cba4291" providerId="ADAL" clId="{A979216B-8948-D348-8941-7A3172A4988C}"/>
    <pc:docChg chg="undo custSel modSld">
      <pc:chgData name="Aayush Patel" userId="6766293a-ad48-45e8-8c4f-b4678cba4291" providerId="ADAL" clId="{A979216B-8948-D348-8941-7A3172A4988C}" dt="2024-07-22T19:36:52.180" v="536"/>
      <pc:docMkLst>
        <pc:docMk/>
      </pc:docMkLst>
      <pc:sldChg chg="addSp delSp modSp mod modTransition modAnim">
        <pc:chgData name="Aayush Patel" userId="6766293a-ad48-45e8-8c4f-b4678cba4291" providerId="ADAL" clId="{A979216B-8948-D348-8941-7A3172A4988C}" dt="2024-07-22T19:36:52.180" v="536"/>
        <pc:sldMkLst>
          <pc:docMk/>
          <pc:sldMk cId="2555420245" sldId="256"/>
        </pc:sldMkLst>
        <pc:spChg chg="mod">
          <ac:chgData name="Aayush Patel" userId="6766293a-ad48-45e8-8c4f-b4678cba4291" providerId="ADAL" clId="{A979216B-8948-D348-8941-7A3172A4988C}" dt="2024-07-22T19:29:13.103" v="479" actId="121"/>
          <ac:spMkLst>
            <pc:docMk/>
            <pc:sldMk cId="2555420245" sldId="256"/>
            <ac:spMk id="2" creationId="{2BBF1319-AEDF-8640-9657-D674C986B5A4}"/>
          </ac:spMkLst>
        </pc:spChg>
        <pc:spChg chg="mod">
          <ac:chgData name="Aayush Patel" userId="6766293a-ad48-45e8-8c4f-b4678cba4291" providerId="ADAL" clId="{A979216B-8948-D348-8941-7A3172A4988C}" dt="2024-07-22T19:32:28.706" v="513" actId="122"/>
          <ac:spMkLst>
            <pc:docMk/>
            <pc:sldMk cId="2555420245" sldId="256"/>
            <ac:spMk id="3" creationId="{75F2E42F-8296-9FB6-20B5-B618CB00184F}"/>
          </ac:spMkLst>
        </pc:spChg>
        <pc:spChg chg="add mod">
          <ac:chgData name="Aayush Patel" userId="6766293a-ad48-45e8-8c4f-b4678cba4291" providerId="ADAL" clId="{A979216B-8948-D348-8941-7A3172A4988C}" dt="2024-07-22T19:23:37.623" v="144" actId="20577"/>
          <ac:spMkLst>
            <pc:docMk/>
            <pc:sldMk cId="2555420245" sldId="256"/>
            <ac:spMk id="9" creationId="{D9150907-8B09-2D01-40B0-7942FBC0559D}"/>
          </ac:spMkLst>
        </pc:spChg>
        <pc:spChg chg="add mod">
          <ac:chgData name="Aayush Patel" userId="6766293a-ad48-45e8-8c4f-b4678cba4291" providerId="ADAL" clId="{A979216B-8948-D348-8941-7A3172A4988C}" dt="2024-07-22T19:23:53.908" v="152" actId="20577"/>
          <ac:spMkLst>
            <pc:docMk/>
            <pc:sldMk cId="2555420245" sldId="256"/>
            <ac:spMk id="16" creationId="{2510DE11-2C62-4895-8F25-89E470FD5407}"/>
          </ac:spMkLst>
        </pc:spChg>
        <pc:spChg chg="add mod">
          <ac:chgData name="Aayush Patel" userId="6766293a-ad48-45e8-8c4f-b4678cba4291" providerId="ADAL" clId="{A979216B-8948-D348-8941-7A3172A4988C}" dt="2024-07-22T19:33:19.835" v="518" actId="1076"/>
          <ac:spMkLst>
            <pc:docMk/>
            <pc:sldMk cId="2555420245" sldId="256"/>
            <ac:spMk id="20" creationId="{B8FD70E0-C76F-0560-9E41-9C95FCC0A97A}"/>
          </ac:spMkLst>
        </pc:spChg>
        <pc:spChg chg="add mod">
          <ac:chgData name="Aayush Patel" userId="6766293a-ad48-45e8-8c4f-b4678cba4291" providerId="ADAL" clId="{A979216B-8948-D348-8941-7A3172A4988C}" dt="2024-07-22T19:28:00.003" v="394" actId="14100"/>
          <ac:spMkLst>
            <pc:docMk/>
            <pc:sldMk cId="2555420245" sldId="256"/>
            <ac:spMk id="25" creationId="{5B12C163-5FCB-9B7F-BB5C-6BD64A9B0C39}"/>
          </ac:spMkLst>
        </pc:spChg>
        <pc:graphicFrameChg chg="add del modGraphic">
          <ac:chgData name="Aayush Patel" userId="6766293a-ad48-45e8-8c4f-b4678cba4291" providerId="ADAL" clId="{A979216B-8948-D348-8941-7A3172A4988C}" dt="2024-07-22T19:20:47.860" v="4" actId="1032"/>
          <ac:graphicFrameMkLst>
            <pc:docMk/>
            <pc:sldMk cId="2555420245" sldId="256"/>
            <ac:graphicFrameMk id="6" creationId="{B2E670B6-01F5-EB98-519C-520C7F639CE0}"/>
          </ac:graphicFrameMkLst>
        </pc:graphicFrameChg>
        <pc:cxnChg chg="add">
          <ac:chgData name="Aayush Patel" userId="6766293a-ad48-45e8-8c4f-b4678cba4291" providerId="ADAL" clId="{A979216B-8948-D348-8941-7A3172A4988C}" dt="2024-07-22T19:21:00.397" v="5" actId="11529"/>
          <ac:cxnSpMkLst>
            <pc:docMk/>
            <pc:sldMk cId="2555420245" sldId="256"/>
            <ac:cxnSpMk id="8" creationId="{BDFCC873-8FF8-C137-94CA-B4CC95058EF5}"/>
          </ac:cxnSpMkLst>
        </pc:cxnChg>
        <pc:cxnChg chg="add">
          <ac:chgData name="Aayush Patel" userId="6766293a-ad48-45e8-8c4f-b4678cba4291" providerId="ADAL" clId="{A979216B-8948-D348-8941-7A3172A4988C}" dt="2024-07-22T19:22:42.826" v="68" actId="11529"/>
          <ac:cxnSpMkLst>
            <pc:docMk/>
            <pc:sldMk cId="2555420245" sldId="256"/>
            <ac:cxnSpMk id="13" creationId="{C61B67D2-5A8B-660A-39CC-6595334E2F52}"/>
          </ac:cxnSpMkLst>
        </pc:cxnChg>
        <pc:cxnChg chg="add mod">
          <ac:chgData name="Aayush Patel" userId="6766293a-ad48-45e8-8c4f-b4678cba4291" providerId="ADAL" clId="{A979216B-8948-D348-8941-7A3172A4988C}" dt="2024-07-22T19:24:20.517" v="154" actId="14100"/>
          <ac:cxnSpMkLst>
            <pc:docMk/>
            <pc:sldMk cId="2555420245" sldId="256"/>
            <ac:cxnSpMk id="18" creationId="{4BEE81FF-9808-E0CB-CD25-613AEC0D6ED2}"/>
          </ac:cxnSpMkLst>
        </pc:cxnChg>
        <pc:cxnChg chg="add del">
          <ac:chgData name="Aayush Patel" userId="6766293a-ad48-45e8-8c4f-b4678cba4291" providerId="ADAL" clId="{A979216B-8948-D348-8941-7A3172A4988C}" dt="2024-07-22T19:26:38.143" v="270" actId="11529"/>
          <ac:cxnSpMkLst>
            <pc:docMk/>
            <pc:sldMk cId="2555420245" sldId="256"/>
            <ac:cxnSpMk id="22" creationId="{4219BAA0-9096-4273-6C4A-DBF7E1D324FE}"/>
          </ac:cxnSpMkLst>
        </pc:cxnChg>
        <pc:cxnChg chg="add">
          <ac:chgData name="Aayush Patel" userId="6766293a-ad48-45e8-8c4f-b4678cba4291" providerId="ADAL" clId="{A979216B-8948-D348-8941-7A3172A4988C}" dt="2024-07-22T19:26:47.971" v="271" actId="11529"/>
          <ac:cxnSpMkLst>
            <pc:docMk/>
            <pc:sldMk cId="2555420245" sldId="256"/>
            <ac:cxnSpMk id="24" creationId="{5A5655B0-9CE7-2103-E256-549937079D1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5D42-EDB5-0968-5AFE-17ED8073A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7A672-4C0A-3A42-0D27-497105771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5035D-082B-8BB7-BFE8-150B208C0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4350-4BC4-7C48-9F7B-2488B39843AB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C5E76-FFDA-7785-1C03-6A4B6F62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8C20F-FF55-9425-78D1-6307B1DB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8C3E-19FD-D44F-A977-388CF6CC8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8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C586E-C8E7-5176-78A7-5EB977F8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4E32A-5303-7F31-D4F1-A7E0DEAA5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18A5B-6C29-7FCE-C015-2B1C74EB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4350-4BC4-7C48-9F7B-2488B39843AB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4EA3C-45DD-54EE-2D45-F12F7C6A2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7B59E-E97F-390B-0262-900CE383C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8C3E-19FD-D44F-A977-388CF6CC8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7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053284-13B3-22D0-A00A-76B653CC3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13888-B992-1774-D363-BFE697F9B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94F0E-BC5C-391E-6853-99CB0EC2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4350-4BC4-7C48-9F7B-2488B39843AB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B756A-976D-38A1-4D59-8B6F3AC1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A14A7-015A-24F5-6D0D-74E92E5F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8C3E-19FD-D44F-A977-388CF6CC8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0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72708-24EF-6542-C413-768C892A1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7693F-9A36-B250-E93E-5FFC9319F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A2095-6928-B67D-04DA-6A81A626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4350-4BC4-7C48-9F7B-2488B39843AB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B8C6A-9E75-08DB-5FB6-DA146459B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457A6-8AE2-D6DB-CAA1-DBCAAFC0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8C3E-19FD-D44F-A977-388CF6CC8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A586-C17C-A6F9-FE0A-A9AF9E7C2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AD921-5877-FDAD-61AC-DEB8B56F9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58F71-5D51-5E7E-B193-CB0AF65D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4350-4BC4-7C48-9F7B-2488B39843AB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F3628-8C5C-482D-65F7-621D5F423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CB371-01DE-7386-AE94-32445DC0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8C3E-19FD-D44F-A977-388CF6CC8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0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775CC-DD89-D33A-562B-705211E58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715A1-FAF2-CF19-1F92-9087B033F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A80EF-59F6-2D12-B3CA-FA0F75A1F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DF441-BD23-23EE-7824-EBC21035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4350-4BC4-7C48-9F7B-2488B39843AB}" type="datetimeFigureOut">
              <a:rPr lang="en-US" smtClean="0"/>
              <a:t>7/22/24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F7C73-50A3-580C-BB4C-37FD9D2E2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0580A-2ADD-12BB-C1CE-303D79AE2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8C3E-19FD-D44F-A977-388CF6CC8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5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CD4E3-6888-23CD-B402-048899FA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B99CE-2828-6376-830B-E10D66C0A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1F4A4-C197-D734-AE03-B5C478197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A83C11-188B-4AB9-8DF2-083732614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1B282E-0821-1FD0-AF8A-4A06F13734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E7BD4C-4709-1B49-551B-82669EF37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4350-4BC4-7C48-9F7B-2488B39843AB}" type="datetimeFigureOut">
              <a:rPr lang="en-US" smtClean="0"/>
              <a:t>7/22/24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652AAB-249B-2E17-C616-42F67BC52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CD33DD-142E-206A-6FD4-A47EA74E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8C3E-19FD-D44F-A977-388CF6CC8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3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0C189-5061-6815-4D55-9DA36B6E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AD1A2-D27B-A6D9-2D96-297F796C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4350-4BC4-7C48-9F7B-2488B39843AB}" type="datetimeFigureOut">
              <a:rPr lang="en-US" smtClean="0"/>
              <a:t>7/22/24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4AC66-149A-D2F2-7D99-D79C61FD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91C504-6178-990B-9661-60A7DAFE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8C3E-19FD-D44F-A977-388CF6CC8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3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36074D-55AD-0B0F-48DA-8E4DB83D1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4350-4BC4-7C48-9F7B-2488B39843AB}" type="datetimeFigureOut">
              <a:rPr lang="en-US" smtClean="0"/>
              <a:t>7/22/24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C9788-9749-6D08-9DCA-82AA0DBD0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42BF8-DD3C-847D-8675-774F66E1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8C3E-19FD-D44F-A977-388CF6CC8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7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506B-6B61-9DCF-72EA-DA5A2847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12C01-A996-E5E5-A90F-D688F241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225BC-BBAD-F27C-2216-9A5BF30CE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095B6-6422-4A4F-5F88-21A26EF6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4350-4BC4-7C48-9F7B-2488B39843AB}" type="datetimeFigureOut">
              <a:rPr lang="en-US" smtClean="0"/>
              <a:t>7/22/24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10FEE-5060-0188-350C-9555BA1C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D3832-3224-43BD-D954-554C237A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8C3E-19FD-D44F-A977-388CF6CC8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6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9C38F-EA69-C412-C2FD-1F61FE96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61A010-6D29-35CD-7DF9-335017C37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9B314-3A8E-65A1-8B76-3ECB78F77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8EF3B-446B-D607-3E52-2B38A40B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4350-4BC4-7C48-9F7B-2488B39843AB}" type="datetimeFigureOut">
              <a:rPr lang="en-US" smtClean="0"/>
              <a:t>7/22/24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B7E2B-A77F-BF50-C989-5851B323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3A4E9-A50F-4A64-9448-566C4B42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18C3E-19FD-D44F-A977-388CF6CC8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0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61E1FE-AD77-4281-6807-2802A78DE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0990A-4155-24BB-55CF-B5DB3D459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D89B-07C9-4EC6-B551-BF67F27DD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E94350-4BC4-7C48-9F7B-2488B39843AB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AD811-2AE0-D034-B71B-0726D303E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517ED-5A7D-21D6-1742-33E66903D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D18C3E-19FD-D44F-A977-388CF6CC8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9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F1319-AEDF-8640-9657-D674C986B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856" y="609600"/>
            <a:ext cx="4428685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b="1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Expense Tracker.</a:t>
            </a:r>
            <a:br>
              <a:rPr lang="en-US" sz="4400" b="1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200" b="1" dirty="0"/>
              <a:t>By: Aayush Patel</a:t>
            </a:r>
            <a:r>
              <a:rPr lang="en-US" sz="4400" b="1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endParaRPr lang="en-US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2E42F-8296-9FB6-20B5-B618CB001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977" y="2190307"/>
            <a:ext cx="4118344" cy="45114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b="1" dirty="0"/>
              <a:t> Track and Manage your Expenses in one place </a:t>
            </a:r>
            <a:r>
              <a:rPr lang="en-US" sz="1400" dirty="0"/>
              <a:t>	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effectLst/>
              </a:rPr>
              <a:t>This Expense Tracker application is designed to help users manage their expenses by providing a simple and intuitive interface for adding, viewing, adjusting, and deleting expense records. It uses file handling to store the expenses persistently and </a:t>
            </a:r>
            <a:r>
              <a:rPr lang="en-US" sz="1000" b="0" i="0" u="none" strike="noStrike" dirty="0" err="1">
                <a:effectLst/>
              </a:rPr>
              <a:t>Tkinter</a:t>
            </a:r>
            <a:r>
              <a:rPr lang="en-US" sz="1000" b="0" i="0" u="none" strike="noStrike" dirty="0">
                <a:effectLst/>
              </a:rPr>
              <a:t> for the graphical user interface, making it a practical tool for personal finance management.</a:t>
            </a:r>
          </a:p>
          <a:p>
            <a:r>
              <a:rPr lang="en-US" sz="1000" dirty="0"/>
              <a:t>How It works: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effectLst/>
              </a:rPr>
              <a:t>The application starts and checks if the </a:t>
            </a:r>
            <a:r>
              <a:rPr lang="en-US" sz="1000" dirty="0" err="1"/>
              <a:t>expenses.txt</a:t>
            </a:r>
            <a:r>
              <a:rPr lang="en-US" sz="1000" b="0" i="0" u="none" strike="noStrike" dirty="0">
                <a:effectLst/>
              </a:rPr>
              <a:t> file exists. If not, it creates an empty file.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effectLst/>
              </a:rPr>
              <a:t>The </a:t>
            </a:r>
            <a:r>
              <a:rPr lang="en-US" sz="1000" dirty="0" err="1"/>
              <a:t>display_expenses</a:t>
            </a:r>
            <a:r>
              <a:rPr lang="en-US" sz="1000" dirty="0"/>
              <a:t>()</a:t>
            </a:r>
            <a:r>
              <a:rPr lang="en-US" sz="1000" b="0" i="0" u="none" strike="noStrike" dirty="0">
                <a:effectLst/>
              </a:rPr>
              <a:t> function is called to read any existing expenses from the file and display them in the </a:t>
            </a:r>
            <a:r>
              <a:rPr lang="en-US" sz="1000" b="0" i="0" u="none" strike="noStrike" dirty="0" err="1">
                <a:effectLst/>
              </a:rPr>
              <a:t>Treeview</a:t>
            </a:r>
            <a:r>
              <a:rPr lang="en-US" sz="1000" b="0" i="0" u="none" strike="noStrike" dirty="0">
                <a:effectLst/>
              </a:rPr>
              <a:t> widget.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effectLst/>
              </a:rPr>
              <a:t>The user interacts with the application by entering details into the input fields and clicking buttons to add, adjust, or delete expenses.</a:t>
            </a:r>
            <a:endParaRPr lang="en-US" sz="10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effectLst/>
              </a:rPr>
              <a:t>The application provides visual feedback and updates the displayed expenses based on user actions.</a:t>
            </a:r>
            <a:endParaRPr lang="en-US" sz="10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29E7732-F08A-64A8-F022-97C6C3FFF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1602022"/>
            <a:ext cx="6155141" cy="367769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FCC873-8FF8-C137-94CA-B4CC95058EF5}"/>
              </a:ext>
            </a:extLst>
          </p:cNvPr>
          <p:cNvCxnSpPr/>
          <p:nvPr/>
        </p:nvCxnSpPr>
        <p:spPr>
          <a:xfrm>
            <a:off x="5922335" y="1020726"/>
            <a:ext cx="0" cy="7868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9150907-8B09-2D01-40B0-7942FBC0559D}"/>
              </a:ext>
            </a:extLst>
          </p:cNvPr>
          <p:cNvSpPr txBox="1"/>
          <p:nvPr/>
        </p:nvSpPr>
        <p:spPr>
          <a:xfrm>
            <a:off x="5092999" y="308344"/>
            <a:ext cx="1924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Part:1 enter date, category and amount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1B67D2-5A8B-660A-39CC-6595334E2F52}"/>
              </a:ext>
            </a:extLst>
          </p:cNvPr>
          <p:cNvCxnSpPr/>
          <p:nvPr/>
        </p:nvCxnSpPr>
        <p:spPr>
          <a:xfrm flipV="1">
            <a:off x="7102549" y="4093535"/>
            <a:ext cx="0" cy="1360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10DE11-2C62-4895-8F25-89E470FD5407}"/>
              </a:ext>
            </a:extLst>
          </p:cNvPr>
          <p:cNvSpPr txBox="1"/>
          <p:nvPr/>
        </p:nvSpPr>
        <p:spPr>
          <a:xfrm>
            <a:off x="6273217" y="5507665"/>
            <a:ext cx="2828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Part:2 To open this </a:t>
            </a:r>
            <a:r>
              <a:rPr lang="en-US" dirty="0" err="1"/>
              <a:t>expense.txt</a:t>
            </a:r>
            <a:r>
              <a:rPr lang="en-US" dirty="0"/>
              <a:t> file click on view expenses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EE81FF-9808-E0CB-CD25-613AEC0D6ED2}"/>
              </a:ext>
            </a:extLst>
          </p:cNvPr>
          <p:cNvCxnSpPr>
            <a:cxnSpLocks/>
          </p:cNvCxnSpPr>
          <p:nvPr/>
        </p:nvCxnSpPr>
        <p:spPr>
          <a:xfrm>
            <a:off x="8878186" y="1020726"/>
            <a:ext cx="0" cy="7868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8FD70E0-C76F-0560-9E41-9C95FCC0A97A}"/>
              </a:ext>
            </a:extLst>
          </p:cNvPr>
          <p:cNvSpPr txBox="1"/>
          <p:nvPr/>
        </p:nvSpPr>
        <p:spPr>
          <a:xfrm>
            <a:off x="8184368" y="23740"/>
            <a:ext cx="310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Part:3 To adjust the expense select the expense needs to be adjusted and adjust the expense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5655B0-9CE7-2103-E256-549937079D1F}"/>
              </a:ext>
            </a:extLst>
          </p:cNvPr>
          <p:cNvCxnSpPr/>
          <p:nvPr/>
        </p:nvCxnSpPr>
        <p:spPr>
          <a:xfrm flipH="1" flipV="1">
            <a:off x="7963786" y="3912781"/>
            <a:ext cx="1562986" cy="1669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B12C163-5FCB-9B7F-BB5C-6BD64A9B0C39}"/>
              </a:ext>
            </a:extLst>
          </p:cNvPr>
          <p:cNvSpPr txBox="1"/>
          <p:nvPr/>
        </p:nvSpPr>
        <p:spPr>
          <a:xfrm>
            <a:off x="9314121" y="5507665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Part:4  To delete expense click on delete expense and it will delete expense from file and window </a:t>
            </a:r>
          </a:p>
        </p:txBody>
      </p:sp>
    </p:spTree>
    <p:extLst>
      <p:ext uri="{BB962C8B-B14F-4D97-AF65-F5344CB8AC3E}">
        <p14:creationId xmlns:p14="http://schemas.microsoft.com/office/powerpoint/2010/main" val="2555420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4D9C2-A5DE-D5E3-25A1-5CC4F54B0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5C761-5AE1-B664-DCE9-38736663E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30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226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Expense Tracker. By: Aayush Patel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Aayush Patel</dc:creator>
  <cp:lastModifiedBy>Aayush Patel</cp:lastModifiedBy>
  <cp:revision>1</cp:revision>
  <dcterms:created xsi:type="dcterms:W3CDTF">2024-07-22T19:03:49Z</dcterms:created>
  <dcterms:modified xsi:type="dcterms:W3CDTF">2024-07-22T19:37:02Z</dcterms:modified>
</cp:coreProperties>
</file>