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9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46518-BDEA-4F6D-B2B1-18B5EC99079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1DF4FC-DA4B-4CAC-A05C-50B34925F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en/quiz-tiles-letters-red-game-test-2074324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E86433-95C2-4DEF-96D1-168483AB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98" y="156668"/>
            <a:ext cx="2500943" cy="2705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5482E-F254-4E61-8E36-10D03184D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EyeRis</a:t>
            </a:r>
            <a:r>
              <a:rPr lang="en-US" dirty="0"/>
              <a:t> Web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5985A-6F47-4662-AA7D-499F3EED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837291"/>
            <a:ext cx="6987645" cy="1388534"/>
          </a:xfrm>
        </p:spPr>
        <p:txBody>
          <a:bodyPr>
            <a:normAutofit/>
          </a:bodyPr>
          <a:lstStyle/>
          <a:p>
            <a:r>
              <a:rPr lang="en-US" sz="1600" dirty="0"/>
              <a:t>Developer: Diana Bounyasith</a:t>
            </a:r>
          </a:p>
          <a:p>
            <a:r>
              <a:rPr lang="en-US" sz="1600" dirty="0"/>
              <a:t>A simple quiz you can change and incorporate into any website</a:t>
            </a:r>
            <a:r>
              <a:rPr lang="en-US" sz="2800" dirty="0"/>
              <a:t>.</a:t>
            </a:r>
            <a:endParaRPr lang="en-US" sz="2400" dirty="0"/>
          </a:p>
          <a:p>
            <a:endParaRPr lang="en-US" sz="1500" dirty="0"/>
          </a:p>
        </p:txBody>
      </p:sp>
      <p:pic>
        <p:nvPicPr>
          <p:cNvPr id="9" name="Graphic 8" descr="Glasses with solid fill">
            <a:extLst>
              <a:ext uri="{FF2B5EF4-FFF2-40B4-BE49-F238E27FC236}">
                <a16:creationId xmlns:a16="http://schemas.microsoft.com/office/drawing/2014/main" id="{E2776410-8AA2-460F-B695-B47727CA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4795" y="2877340"/>
            <a:ext cx="1331205" cy="1331205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2AF724AC-1ED9-4DF5-A5A0-074723888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1092087">
            <a:off x="2470144" y="1935026"/>
            <a:ext cx="3154803" cy="1143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320DC7-271C-4C96-BEB2-B994600C7B2C}"/>
              </a:ext>
            </a:extLst>
          </p:cNvPr>
          <p:cNvSpPr txBox="1"/>
          <p:nvPr/>
        </p:nvSpPr>
        <p:spPr>
          <a:xfrm>
            <a:off x="6096000" y="6401250"/>
            <a:ext cx="6072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/>
              <a:t>Gitub</a:t>
            </a:r>
            <a:r>
              <a:rPr lang="en-US" sz="1500" dirty="0"/>
              <a:t> Repository URL: https://github.com/ksu-is/EyeRis-Web-Quiz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EyeRis Web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EyeRis Web Quiz</dc:title>
  <dc:creator>DIana Bounynasith</dc:creator>
  <cp:lastModifiedBy>DIana Bounynasith</cp:lastModifiedBy>
  <cp:revision>2</cp:revision>
  <dcterms:created xsi:type="dcterms:W3CDTF">2022-04-25T13:36:52Z</dcterms:created>
  <dcterms:modified xsi:type="dcterms:W3CDTF">2022-04-25T14:28:37Z</dcterms:modified>
</cp:coreProperties>
</file>