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72" d="100"/>
          <a:sy n="72" d="100"/>
        </p:scale>
        <p:origin x="6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5937178-B64E-49D7-B2C2-E04E9B28E02D}"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C0766D4-3152-46F3-8D8C-BBD27D97A4AC}" type="slidenum">
              <a:rPr lang="en-US" smtClean="0"/>
              <a:t>‹#›</a:t>
            </a:fld>
            <a:endParaRPr lang="en-US"/>
          </a:p>
        </p:txBody>
      </p:sp>
    </p:spTree>
    <p:extLst>
      <p:ext uri="{BB962C8B-B14F-4D97-AF65-F5344CB8AC3E}">
        <p14:creationId xmlns:p14="http://schemas.microsoft.com/office/powerpoint/2010/main" val="283159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37178-B64E-49D7-B2C2-E04E9B28E02D}"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0766D4-3152-46F3-8D8C-BBD27D97A4AC}" type="slidenum">
              <a:rPr lang="en-US" smtClean="0"/>
              <a:t>‹#›</a:t>
            </a:fld>
            <a:endParaRPr lang="en-US"/>
          </a:p>
        </p:txBody>
      </p:sp>
    </p:spTree>
    <p:extLst>
      <p:ext uri="{BB962C8B-B14F-4D97-AF65-F5344CB8AC3E}">
        <p14:creationId xmlns:p14="http://schemas.microsoft.com/office/powerpoint/2010/main" val="248972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937178-B64E-49D7-B2C2-E04E9B28E02D}"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0766D4-3152-46F3-8D8C-BBD27D97A4AC}" type="slidenum">
              <a:rPr lang="en-US" smtClean="0"/>
              <a:t>‹#›</a:t>
            </a:fld>
            <a:endParaRPr lang="en-US"/>
          </a:p>
        </p:txBody>
      </p:sp>
    </p:spTree>
    <p:extLst>
      <p:ext uri="{BB962C8B-B14F-4D97-AF65-F5344CB8AC3E}">
        <p14:creationId xmlns:p14="http://schemas.microsoft.com/office/powerpoint/2010/main" val="1594045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937178-B64E-49D7-B2C2-E04E9B28E02D}"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0766D4-3152-46F3-8D8C-BBD27D97A4AC}" type="slidenum">
              <a:rPr lang="en-US" smtClean="0"/>
              <a:t>‹#›</a:t>
            </a:fld>
            <a:endParaRPr lang="en-US"/>
          </a:p>
        </p:txBody>
      </p:sp>
    </p:spTree>
    <p:extLst>
      <p:ext uri="{BB962C8B-B14F-4D97-AF65-F5344CB8AC3E}">
        <p14:creationId xmlns:p14="http://schemas.microsoft.com/office/powerpoint/2010/main" val="1840076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37178-B64E-49D7-B2C2-E04E9B28E02D}"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0766D4-3152-46F3-8D8C-BBD27D97A4AC}" type="slidenum">
              <a:rPr lang="en-US" smtClean="0"/>
              <a:t>‹#›</a:t>
            </a:fld>
            <a:endParaRPr lang="en-US"/>
          </a:p>
        </p:txBody>
      </p:sp>
    </p:spTree>
    <p:extLst>
      <p:ext uri="{BB962C8B-B14F-4D97-AF65-F5344CB8AC3E}">
        <p14:creationId xmlns:p14="http://schemas.microsoft.com/office/powerpoint/2010/main" val="3725466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5937178-B64E-49D7-B2C2-E04E9B28E02D}"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766D4-3152-46F3-8D8C-BBD27D97A4AC}" type="slidenum">
              <a:rPr lang="en-US" smtClean="0"/>
              <a:t>‹#›</a:t>
            </a:fld>
            <a:endParaRPr lang="en-US"/>
          </a:p>
        </p:txBody>
      </p:sp>
    </p:spTree>
    <p:extLst>
      <p:ext uri="{BB962C8B-B14F-4D97-AF65-F5344CB8AC3E}">
        <p14:creationId xmlns:p14="http://schemas.microsoft.com/office/powerpoint/2010/main" val="1981441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5937178-B64E-49D7-B2C2-E04E9B28E02D}"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C0766D4-3152-46F3-8D8C-BBD27D97A4AC}" type="slidenum">
              <a:rPr lang="en-US" smtClean="0"/>
              <a:t>‹#›</a:t>
            </a:fld>
            <a:endParaRPr lang="en-US"/>
          </a:p>
        </p:txBody>
      </p:sp>
    </p:spTree>
    <p:extLst>
      <p:ext uri="{BB962C8B-B14F-4D97-AF65-F5344CB8AC3E}">
        <p14:creationId xmlns:p14="http://schemas.microsoft.com/office/powerpoint/2010/main" val="3902479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5937178-B64E-49D7-B2C2-E04E9B28E02D}"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766D4-3152-46F3-8D8C-BBD27D97A4AC}" type="slidenum">
              <a:rPr lang="en-US" smtClean="0"/>
              <a:t>‹#›</a:t>
            </a:fld>
            <a:endParaRPr lang="en-US"/>
          </a:p>
        </p:txBody>
      </p:sp>
    </p:spTree>
    <p:extLst>
      <p:ext uri="{BB962C8B-B14F-4D97-AF65-F5344CB8AC3E}">
        <p14:creationId xmlns:p14="http://schemas.microsoft.com/office/powerpoint/2010/main" val="3176846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5937178-B64E-49D7-B2C2-E04E9B28E02D}"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0766D4-3152-46F3-8D8C-BBD27D97A4AC}" type="slidenum">
              <a:rPr lang="en-US" smtClean="0"/>
              <a:t>‹#›</a:t>
            </a:fld>
            <a:endParaRPr lang="en-US"/>
          </a:p>
        </p:txBody>
      </p:sp>
    </p:spTree>
    <p:extLst>
      <p:ext uri="{BB962C8B-B14F-4D97-AF65-F5344CB8AC3E}">
        <p14:creationId xmlns:p14="http://schemas.microsoft.com/office/powerpoint/2010/main" val="134870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37178-B64E-49D7-B2C2-E04E9B28E02D}"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766D4-3152-46F3-8D8C-BBD27D97A4AC}" type="slidenum">
              <a:rPr lang="en-US" smtClean="0"/>
              <a:t>‹#›</a:t>
            </a:fld>
            <a:endParaRPr lang="en-US"/>
          </a:p>
        </p:txBody>
      </p:sp>
    </p:spTree>
    <p:extLst>
      <p:ext uri="{BB962C8B-B14F-4D97-AF65-F5344CB8AC3E}">
        <p14:creationId xmlns:p14="http://schemas.microsoft.com/office/powerpoint/2010/main" val="397214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37178-B64E-49D7-B2C2-E04E9B28E02D}"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0766D4-3152-46F3-8D8C-BBD27D97A4AC}" type="slidenum">
              <a:rPr lang="en-US" smtClean="0"/>
              <a:t>‹#›</a:t>
            </a:fld>
            <a:endParaRPr lang="en-US"/>
          </a:p>
        </p:txBody>
      </p:sp>
    </p:spTree>
    <p:extLst>
      <p:ext uri="{BB962C8B-B14F-4D97-AF65-F5344CB8AC3E}">
        <p14:creationId xmlns:p14="http://schemas.microsoft.com/office/powerpoint/2010/main" val="255594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937178-B64E-49D7-B2C2-E04E9B28E02D}"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766D4-3152-46F3-8D8C-BBD27D97A4AC}" type="slidenum">
              <a:rPr lang="en-US" smtClean="0"/>
              <a:t>‹#›</a:t>
            </a:fld>
            <a:endParaRPr lang="en-US"/>
          </a:p>
        </p:txBody>
      </p:sp>
    </p:spTree>
    <p:extLst>
      <p:ext uri="{BB962C8B-B14F-4D97-AF65-F5344CB8AC3E}">
        <p14:creationId xmlns:p14="http://schemas.microsoft.com/office/powerpoint/2010/main" val="93474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937178-B64E-49D7-B2C2-E04E9B28E02D}"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766D4-3152-46F3-8D8C-BBD27D97A4AC}" type="slidenum">
              <a:rPr lang="en-US" smtClean="0"/>
              <a:t>‹#›</a:t>
            </a:fld>
            <a:endParaRPr lang="en-US"/>
          </a:p>
        </p:txBody>
      </p:sp>
    </p:spTree>
    <p:extLst>
      <p:ext uri="{BB962C8B-B14F-4D97-AF65-F5344CB8AC3E}">
        <p14:creationId xmlns:p14="http://schemas.microsoft.com/office/powerpoint/2010/main" val="381127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937178-B64E-49D7-B2C2-E04E9B28E02D}"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766D4-3152-46F3-8D8C-BBD27D97A4AC}" type="slidenum">
              <a:rPr lang="en-US" smtClean="0"/>
              <a:t>‹#›</a:t>
            </a:fld>
            <a:endParaRPr lang="en-US"/>
          </a:p>
        </p:txBody>
      </p:sp>
    </p:spTree>
    <p:extLst>
      <p:ext uri="{BB962C8B-B14F-4D97-AF65-F5344CB8AC3E}">
        <p14:creationId xmlns:p14="http://schemas.microsoft.com/office/powerpoint/2010/main" val="370865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37178-B64E-49D7-B2C2-E04E9B28E02D}"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C0766D4-3152-46F3-8D8C-BBD27D97A4AC}" type="slidenum">
              <a:rPr lang="en-US" smtClean="0"/>
              <a:t>‹#›</a:t>
            </a:fld>
            <a:endParaRPr lang="en-US"/>
          </a:p>
        </p:txBody>
      </p:sp>
    </p:spTree>
    <p:extLst>
      <p:ext uri="{BB962C8B-B14F-4D97-AF65-F5344CB8AC3E}">
        <p14:creationId xmlns:p14="http://schemas.microsoft.com/office/powerpoint/2010/main" val="1009023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37178-B64E-49D7-B2C2-E04E9B28E02D}"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0766D4-3152-46F3-8D8C-BBD27D97A4AC}" type="slidenum">
              <a:rPr lang="en-US" smtClean="0"/>
              <a:t>‹#›</a:t>
            </a:fld>
            <a:endParaRPr lang="en-US"/>
          </a:p>
        </p:txBody>
      </p:sp>
    </p:spTree>
    <p:extLst>
      <p:ext uri="{BB962C8B-B14F-4D97-AF65-F5344CB8AC3E}">
        <p14:creationId xmlns:p14="http://schemas.microsoft.com/office/powerpoint/2010/main" val="2987676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37178-B64E-49D7-B2C2-E04E9B28E02D}"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0766D4-3152-46F3-8D8C-BBD27D97A4AC}" type="slidenum">
              <a:rPr lang="en-US" smtClean="0"/>
              <a:t>‹#›</a:t>
            </a:fld>
            <a:endParaRPr lang="en-US"/>
          </a:p>
        </p:txBody>
      </p:sp>
    </p:spTree>
    <p:extLst>
      <p:ext uri="{BB962C8B-B14F-4D97-AF65-F5344CB8AC3E}">
        <p14:creationId xmlns:p14="http://schemas.microsoft.com/office/powerpoint/2010/main" val="72959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5937178-B64E-49D7-B2C2-E04E9B28E02D}"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C0766D4-3152-46F3-8D8C-BBD27D97A4AC}" type="slidenum">
              <a:rPr lang="en-US" smtClean="0"/>
              <a:t>‹#›</a:t>
            </a:fld>
            <a:endParaRPr lang="en-US"/>
          </a:p>
        </p:txBody>
      </p:sp>
    </p:spTree>
    <p:extLst>
      <p:ext uri="{BB962C8B-B14F-4D97-AF65-F5344CB8AC3E}">
        <p14:creationId xmlns:p14="http://schemas.microsoft.com/office/powerpoint/2010/main" val="3359179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5FB227-0180-450B-9924-3176BE2C3F83}"/>
              </a:ext>
            </a:extLst>
          </p:cNvPr>
          <p:cNvSpPr txBox="1"/>
          <p:nvPr/>
        </p:nvSpPr>
        <p:spPr>
          <a:xfrm>
            <a:off x="639097" y="1444487"/>
            <a:ext cx="5132439" cy="460530"/>
          </a:xfrm>
          <a:prstGeom prst="rect">
            <a:avLst/>
          </a:prstGeom>
        </p:spPr>
        <p:txBody>
          <a:bodyPr vert="horz" lIns="91440" tIns="45720" rIns="91440" bIns="45720" rtlCol="0" anchor="ctr">
            <a:normAutofit fontScale="92500"/>
          </a:bodyPr>
          <a:lstStyle/>
          <a:p>
            <a:pPr>
              <a:spcBef>
                <a:spcPts val="1000"/>
              </a:spcBef>
              <a:buClr>
                <a:schemeClr val="accent1"/>
              </a:buClr>
              <a:buSzPct val="80000"/>
            </a:pPr>
            <a:r>
              <a:rPr lang="en-US" sz="2400" dirty="0">
                <a:solidFill>
                  <a:schemeClr val="bg1"/>
                </a:solidFill>
              </a:rPr>
              <a:t>Food Options Obtained Decisively</a:t>
            </a:r>
          </a:p>
        </p:txBody>
      </p:sp>
      <p:sp>
        <p:nvSpPr>
          <p:cNvPr id="5" name="TextBox 4">
            <a:extLst>
              <a:ext uri="{FF2B5EF4-FFF2-40B4-BE49-F238E27FC236}">
                <a16:creationId xmlns:a16="http://schemas.microsoft.com/office/drawing/2014/main" id="{F6FB09D6-61DA-4D40-8545-916433F9D24A}"/>
              </a:ext>
            </a:extLst>
          </p:cNvPr>
          <p:cNvSpPr txBox="1"/>
          <p:nvPr/>
        </p:nvSpPr>
        <p:spPr>
          <a:xfrm>
            <a:off x="639097" y="1905017"/>
            <a:ext cx="5346827" cy="1815882"/>
          </a:xfrm>
          <a:prstGeom prst="rect">
            <a:avLst/>
          </a:prstGeom>
          <a:noFill/>
        </p:spPr>
        <p:txBody>
          <a:bodyPr wrap="square" rtlCol="0">
            <a:spAutoFit/>
          </a:bodyPr>
          <a:lstStyle/>
          <a:p>
            <a:pPr>
              <a:spcAft>
                <a:spcPts val="600"/>
              </a:spcAft>
            </a:pPr>
            <a:r>
              <a:rPr lang="en-US" sz="1400" dirty="0">
                <a:solidFill>
                  <a:schemeClr val="bg1"/>
                </a:solidFill>
              </a:rPr>
              <a:t>Everyone dreads that point in the day when it is time to decide where to eat. FOOD makes short work of arguments that could drag on for hours. Simply feed the FOOD system your zip code, select your favorite (or at least acceptable) food genres and hit the Big Red Button ™. It will randomly decide for you where you are going to eat. But yes, for the truly indecisive, you can always refuse the choice, and make it pick again.</a:t>
            </a:r>
            <a:endParaRPr lang="en-US" sz="1600" dirty="0">
              <a:solidFill>
                <a:schemeClr val="bg1"/>
              </a:solidFill>
            </a:endParaRPr>
          </a:p>
        </p:txBody>
      </p:sp>
      <p:sp>
        <p:nvSpPr>
          <p:cNvPr id="6" name="TextBox 5">
            <a:extLst>
              <a:ext uri="{FF2B5EF4-FFF2-40B4-BE49-F238E27FC236}">
                <a16:creationId xmlns:a16="http://schemas.microsoft.com/office/drawing/2014/main" id="{4424C63E-4F74-4212-8D02-8DF1A786BFE4}"/>
              </a:ext>
            </a:extLst>
          </p:cNvPr>
          <p:cNvSpPr txBox="1"/>
          <p:nvPr/>
        </p:nvSpPr>
        <p:spPr>
          <a:xfrm>
            <a:off x="639098" y="629265"/>
            <a:ext cx="5132438" cy="815222"/>
          </a:xfrm>
          <a:prstGeom prst="rect">
            <a:avLst/>
          </a:prstGeom>
        </p:spPr>
        <p:txBody>
          <a:bodyPr vert="horz" lIns="91440" tIns="45720" rIns="91440" bIns="45720" rtlCol="0" anchor="ctr">
            <a:noAutofit/>
          </a:bodyPr>
          <a:lstStyle/>
          <a:p>
            <a:pPr>
              <a:spcBef>
                <a:spcPct val="0"/>
              </a:spcBef>
              <a:spcAft>
                <a:spcPts val="600"/>
              </a:spcAft>
            </a:pPr>
            <a:r>
              <a:rPr lang="en-US" sz="4800" b="0" i="0" kern="1200" dirty="0">
                <a:solidFill>
                  <a:schemeClr val="bg1"/>
                </a:solidFill>
                <a:latin typeface="+mj-lt"/>
                <a:ea typeface="+mj-ea"/>
                <a:cs typeface="+mj-cs"/>
              </a:rPr>
              <a:t>F.O.O.D</a:t>
            </a:r>
          </a:p>
        </p:txBody>
      </p:sp>
      <p:pic>
        <p:nvPicPr>
          <p:cNvPr id="7" name="Content Placeholder 23" descr="Screen shot of FOOD's initial screen, asking for the search parameters for restaurants.">
            <a:extLst>
              <a:ext uri="{FF2B5EF4-FFF2-40B4-BE49-F238E27FC236}">
                <a16:creationId xmlns:a16="http://schemas.microsoft.com/office/drawing/2014/main" id="{4A8C77F4-869F-4F29-858B-305770CC9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641431" y="3869635"/>
            <a:ext cx="5454569" cy="2359100"/>
          </a:xfrm>
          <a:prstGeom prst="rect">
            <a:avLst/>
          </a:prstGeom>
        </p:spPr>
      </p:pic>
      <p:pic>
        <p:nvPicPr>
          <p:cNvPr id="8" name="Picture 7" descr="Screenshot of a popup asking is Marlow's Tavern is an acceptable choice for lunch.">
            <a:extLst>
              <a:ext uri="{FF2B5EF4-FFF2-40B4-BE49-F238E27FC236}">
                <a16:creationId xmlns:a16="http://schemas.microsoft.com/office/drawing/2014/main" id="{1E994363-F20D-476F-9D83-C3B10D7D6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4980" y="629265"/>
            <a:ext cx="3922931" cy="2710389"/>
          </a:xfrm>
          <a:prstGeom prst="rect">
            <a:avLst/>
          </a:prstGeom>
        </p:spPr>
      </p:pic>
      <p:sp>
        <p:nvSpPr>
          <p:cNvPr id="9" name="TextBox 8">
            <a:extLst>
              <a:ext uri="{FF2B5EF4-FFF2-40B4-BE49-F238E27FC236}">
                <a16:creationId xmlns:a16="http://schemas.microsoft.com/office/drawing/2014/main" id="{73136756-ADAC-4A4E-8FBD-FD211BAF220B}"/>
              </a:ext>
            </a:extLst>
          </p:cNvPr>
          <p:cNvSpPr txBox="1"/>
          <p:nvPr/>
        </p:nvSpPr>
        <p:spPr>
          <a:xfrm>
            <a:off x="10060999" y="5890181"/>
            <a:ext cx="1489570" cy="338554"/>
          </a:xfrm>
          <a:prstGeom prst="rect">
            <a:avLst/>
          </a:prstGeom>
          <a:noFill/>
        </p:spPr>
        <p:txBody>
          <a:bodyPr wrap="square" rtlCol="0">
            <a:spAutoFit/>
          </a:bodyPr>
          <a:lstStyle/>
          <a:p>
            <a:pPr algn="r"/>
            <a:r>
              <a:rPr lang="en-US" sz="1600" dirty="0">
                <a:solidFill>
                  <a:schemeClr val="bg1"/>
                </a:solidFill>
              </a:rPr>
              <a:t>By Sam Davis</a:t>
            </a:r>
          </a:p>
        </p:txBody>
      </p:sp>
      <p:pic>
        <p:nvPicPr>
          <p:cNvPr id="11" name="Picture 10" descr="Graphical user interface, application&#10;&#10;Description automatically generated">
            <a:extLst>
              <a:ext uri="{FF2B5EF4-FFF2-40B4-BE49-F238E27FC236}">
                <a16:creationId xmlns:a16="http://schemas.microsoft.com/office/drawing/2014/main" id="{9E521EB4-6DF4-4A51-A474-3C4956AB60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9780" y="3720899"/>
            <a:ext cx="2243246" cy="2243246"/>
          </a:xfrm>
          <a:prstGeom prst="rect">
            <a:avLst/>
          </a:prstGeom>
        </p:spPr>
      </p:pic>
    </p:spTree>
    <p:extLst>
      <p:ext uri="{BB962C8B-B14F-4D97-AF65-F5344CB8AC3E}">
        <p14:creationId xmlns:p14="http://schemas.microsoft.com/office/powerpoint/2010/main" val="3581084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42</TotalTime>
  <Words>106</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Ion Boardroom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Davis</dc:creator>
  <cp:lastModifiedBy>Sam Davis</cp:lastModifiedBy>
  <cp:revision>2</cp:revision>
  <dcterms:created xsi:type="dcterms:W3CDTF">2021-07-27T01:43:37Z</dcterms:created>
  <dcterms:modified xsi:type="dcterms:W3CDTF">2021-07-27T02:25:55Z</dcterms:modified>
</cp:coreProperties>
</file>