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6"/>
  </p:notesMasterIdLst>
  <p:handoutMasterIdLst>
    <p:handoutMasterId r:id="rId7"/>
  </p:handoutMasterIdLst>
  <p:sldIdLst>
    <p:sldId id="268" r:id="rId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E626DD-E973-4878-B852-1C4C931EB5B7}" v="2" dt="2019-11-18T20:30:00.5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>
      <p:cViewPr varScale="1">
        <p:scale>
          <a:sx n="116" d="100"/>
          <a:sy n="116" d="100"/>
        </p:scale>
        <p:origin x="108" y="31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is Gonzalez" userId="b4861a1c-4e9b-4a0c-97a5-fe8f5c0b830c" providerId="ADAL" clId="{3EE626DD-E973-4878-B852-1C4C931EB5B7}"/>
    <pc:docChg chg="modSld">
      <pc:chgData name="Luis Gonzalez" userId="b4861a1c-4e9b-4a0c-97a5-fe8f5c0b830c" providerId="ADAL" clId="{3EE626DD-E973-4878-B852-1C4C931EB5B7}" dt="2019-11-18T20:28:33.371" v="4" actId="1076"/>
      <pc:docMkLst>
        <pc:docMk/>
      </pc:docMkLst>
      <pc:sldChg chg="addSp modSp">
        <pc:chgData name="Luis Gonzalez" userId="b4861a1c-4e9b-4a0c-97a5-fe8f5c0b830c" providerId="ADAL" clId="{3EE626DD-E973-4878-B852-1C4C931EB5B7}" dt="2019-11-18T20:28:33.371" v="4" actId="1076"/>
        <pc:sldMkLst>
          <pc:docMk/>
          <pc:sldMk cId="3529114326" sldId="268"/>
        </pc:sldMkLst>
        <pc:picChg chg="add mod">
          <ac:chgData name="Luis Gonzalez" userId="b4861a1c-4e9b-4a0c-97a5-fe8f5c0b830c" providerId="ADAL" clId="{3EE626DD-E973-4878-B852-1C4C931EB5B7}" dt="2019-11-18T20:28:33.371" v="4" actId="1076"/>
          <ac:picMkLst>
            <pc:docMk/>
            <pc:sldMk cId="3529114326" sldId="268"/>
            <ac:picMk id="7" creationId="{195A7EDE-EB45-40F4-836C-13EFBF0F70B6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11/17/2019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11/17/2019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11/17/2019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11/17/2019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11/17/2019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11/17/2019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11/17/2019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11/17/2019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11/17/2019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11/17/2019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11/17/2019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11/17/2019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11/17/2019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11/17/2019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ISA GPA Calculator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ISA GPA calculator is a script  that takes ISA class grades and returns a grade point average for the career path.</a:t>
            </a:r>
          </a:p>
          <a:p>
            <a:r>
              <a:rPr lang="en-US" dirty="0"/>
              <a:t>Coded by Luis Gonzalez, based on work by </a:t>
            </a:r>
            <a:r>
              <a:rPr lang="en-US" dirty="0" err="1"/>
              <a:t>jShiohaha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5BD7E626-3819-4D87-9039-C328985BB4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6490" y="1015454"/>
            <a:ext cx="3403452" cy="5156746"/>
          </a:xfrm>
          <a:prstGeom prst="rect">
            <a:avLst/>
          </a:prstGeom>
          <a:noFill/>
        </p:spPr>
      </p:pic>
      <p:pic>
        <p:nvPicPr>
          <p:cNvPr id="7" name="Picture 6" descr="A picture containing drawing, food&#10;&#10;Description automatically generated">
            <a:extLst>
              <a:ext uri="{FF2B5EF4-FFF2-40B4-BE49-F238E27FC236}">
                <a16:creationId xmlns:a16="http://schemas.microsoft.com/office/drawing/2014/main" id="{195A7EDE-EB45-40F4-836C-13EFBF0F70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883" y="5156011"/>
            <a:ext cx="4762500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0C67BEE-D13F-4BD2-98A5-34D8A0977F68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1746</TotalTime>
  <Words>35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Tech 16x9</vt:lpstr>
      <vt:lpstr>ISA GPA Calculator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Luis Gonzalez</dc:creator>
  <cp:lastModifiedBy>Luis Gonzalez</cp:lastModifiedBy>
  <cp:revision>3</cp:revision>
  <dcterms:created xsi:type="dcterms:W3CDTF">2019-11-17T15:23:32Z</dcterms:created>
  <dcterms:modified xsi:type="dcterms:W3CDTF">2019-11-18T20:30:09Z</dcterms:modified>
</cp:coreProperties>
</file>